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3" r:id="rId5"/>
    <p:sldId id="283" r:id="rId6"/>
    <p:sldId id="264" r:id="rId7"/>
    <p:sldId id="265" r:id="rId8"/>
    <p:sldId id="266" r:id="rId9"/>
    <p:sldId id="267" r:id="rId10"/>
    <p:sldId id="268" r:id="rId11"/>
    <p:sldId id="269" r:id="rId12"/>
    <p:sldId id="270" r:id="rId13"/>
    <p:sldId id="271" r:id="rId14"/>
    <p:sldId id="272" r:id="rId15"/>
    <p:sldId id="273" r:id="rId16"/>
    <p:sldId id="274" r:id="rId17"/>
    <p:sldId id="288" r:id="rId18"/>
    <p:sldId id="275" r:id="rId19"/>
    <p:sldId id="276" r:id="rId20"/>
    <p:sldId id="277" r:id="rId21"/>
    <p:sldId id="278" r:id="rId22"/>
    <p:sldId id="280" r:id="rId23"/>
    <p:sldId id="258" r:id="rId24"/>
    <p:sldId id="279" r:id="rId25"/>
    <p:sldId id="281" r:id="rId26"/>
    <p:sldId id="282" r:id="rId27"/>
    <p:sldId id="260" r:id="rId28"/>
    <p:sldId id="284" r:id="rId29"/>
    <p:sldId id="261" r:id="rId30"/>
    <p:sldId id="286" r:id="rId31"/>
    <p:sldId id="287" r:id="rId32"/>
    <p:sldId id="262" r:id="rId33"/>
    <p:sldId id="290" r:id="rId34"/>
    <p:sldId id="289" r:id="rId35"/>
    <p:sldId id="259" r:id="rId36"/>
    <p:sldId id="291" r:id="rId37"/>
    <p:sldId id="293" r:id="rId38"/>
    <p:sldId id="292" r:id="rId39"/>
    <p:sldId id="295" r:id="rId40"/>
    <p:sldId id="294"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5DD60-150A-4058-89A7-2DBE34C1CCE7}"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US"/>
        </a:p>
      </dgm:t>
    </dgm:pt>
    <dgm:pt modelId="{051ADAFE-6999-4CD7-9141-06DDE4740A4E}">
      <dgm:prSet phldrT="[Text]"/>
      <dgm:spPr/>
      <dgm:t>
        <a:bodyPr/>
        <a:lstStyle/>
        <a:p>
          <a:r>
            <a:rPr lang="en-US" b="1" dirty="0" err="1" smtClean="0">
              <a:solidFill>
                <a:schemeClr val="tx1"/>
              </a:solidFill>
              <a:latin typeface="Times New Roman" pitchFamily="18" charset="0"/>
              <a:cs typeface="Times New Roman" pitchFamily="18" charset="0"/>
            </a:rPr>
            <a:t>Nhận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xét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kiểm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cuối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kỳ</a:t>
          </a:r>
          <a:r>
            <a:rPr lang="en-US" b="1" dirty="0" smtClean="0">
              <a:solidFill>
                <a:schemeClr val="tx1"/>
              </a:solidFill>
              <a:latin typeface="Times New Roman" pitchFamily="18" charset="0"/>
              <a:cs typeface="Times New Roman" pitchFamily="18" charset="0"/>
            </a:rPr>
            <a:t> 2</a:t>
          </a:r>
          <a:endParaRPr lang="en-US" b="1" dirty="0">
            <a:solidFill>
              <a:schemeClr val="tx1"/>
            </a:solidFill>
            <a:latin typeface="Times New Roman" pitchFamily="18" charset="0"/>
            <a:cs typeface="Times New Roman" pitchFamily="18" charset="0"/>
          </a:endParaRPr>
        </a:p>
      </dgm:t>
    </dgm:pt>
    <dgm:pt modelId="{72FB7B23-7AE0-4035-A525-2C6B3E6B1178}" type="parTrans" cxnId="{6B5FFADF-149E-476E-9BCA-9AEB1902F927}">
      <dgm:prSet/>
      <dgm:spPr/>
      <dgm:t>
        <a:bodyPr/>
        <a:lstStyle/>
        <a:p>
          <a:endParaRPr lang="en-US" b="1">
            <a:solidFill>
              <a:schemeClr val="tx1"/>
            </a:solidFill>
            <a:latin typeface="Times New Roman" pitchFamily="18" charset="0"/>
            <a:cs typeface="Times New Roman" pitchFamily="18" charset="0"/>
          </a:endParaRPr>
        </a:p>
      </dgm:t>
    </dgm:pt>
    <dgm:pt modelId="{3E8082DA-86B3-4408-8122-AAC179D47973}" type="sibTrans" cxnId="{6B5FFADF-149E-476E-9BCA-9AEB1902F927}">
      <dgm:prSet/>
      <dgm:spPr/>
      <dgm:t>
        <a:bodyPr/>
        <a:lstStyle/>
        <a:p>
          <a:endParaRPr lang="en-US" b="1">
            <a:solidFill>
              <a:schemeClr val="tx1"/>
            </a:solidFill>
            <a:latin typeface="Times New Roman" pitchFamily="18" charset="0"/>
            <a:cs typeface="Times New Roman" pitchFamily="18" charset="0"/>
          </a:endParaRPr>
        </a:p>
      </dgm:t>
    </dgm:pt>
    <dgm:pt modelId="{60B7BCCE-398F-4686-9384-C1AFCC5496E0}">
      <dgm:prSet phldrT="[Text]"/>
      <dgm:spPr/>
      <dgm:t>
        <a:bodyPr/>
        <a:lstStyle/>
        <a:p>
          <a:r>
            <a:rPr lang="en-US" b="1" dirty="0" err="1" smtClean="0">
              <a:solidFill>
                <a:schemeClr val="tx1"/>
              </a:solidFill>
              <a:latin typeface="Times New Roman" pitchFamily="18" charset="0"/>
              <a:cs typeface="Times New Roman" pitchFamily="18" charset="0"/>
            </a:rPr>
            <a:t>Tìm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hiểu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thang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loại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duy</a:t>
          </a:r>
          <a:r>
            <a:rPr lang="en-US" b="1" dirty="0" smtClean="0">
              <a:solidFill>
                <a:schemeClr val="tx1"/>
              </a:solidFill>
              <a:latin typeface="Times New Roman" pitchFamily="18" charset="0"/>
              <a:cs typeface="Times New Roman" pitchFamily="18" charset="0"/>
            </a:rPr>
            <a:t> Bloom</a:t>
          </a:r>
          <a:endParaRPr lang="en-US" b="1" dirty="0">
            <a:solidFill>
              <a:schemeClr val="tx1"/>
            </a:solidFill>
            <a:latin typeface="Times New Roman" pitchFamily="18" charset="0"/>
            <a:cs typeface="Times New Roman" pitchFamily="18" charset="0"/>
          </a:endParaRPr>
        </a:p>
      </dgm:t>
    </dgm:pt>
    <dgm:pt modelId="{F9701C3E-7A1C-4AC9-B138-2A5C33BCDBC9}" type="parTrans" cxnId="{BAF18B5C-B48A-4710-B77C-E86C58989877}">
      <dgm:prSet/>
      <dgm:spPr/>
      <dgm:t>
        <a:bodyPr/>
        <a:lstStyle/>
        <a:p>
          <a:endParaRPr lang="en-US" b="1">
            <a:solidFill>
              <a:schemeClr val="tx1"/>
            </a:solidFill>
            <a:latin typeface="Times New Roman" pitchFamily="18" charset="0"/>
            <a:cs typeface="Times New Roman" pitchFamily="18" charset="0"/>
          </a:endParaRPr>
        </a:p>
      </dgm:t>
    </dgm:pt>
    <dgm:pt modelId="{D21D2F46-20C3-436A-BE66-6FA63F1284AA}" type="sibTrans" cxnId="{BAF18B5C-B48A-4710-B77C-E86C58989877}">
      <dgm:prSet/>
      <dgm:spPr/>
      <dgm:t>
        <a:bodyPr/>
        <a:lstStyle/>
        <a:p>
          <a:endParaRPr lang="en-US" b="1">
            <a:solidFill>
              <a:schemeClr val="tx1"/>
            </a:solidFill>
            <a:latin typeface="Times New Roman" pitchFamily="18" charset="0"/>
            <a:cs typeface="Times New Roman" pitchFamily="18" charset="0"/>
          </a:endParaRPr>
        </a:p>
      </dgm:t>
    </dgm:pt>
    <dgm:pt modelId="{7A5D8384-8FB3-461E-AB7C-5750C59CDEAC}">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cấu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trúc</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thức</a:t>
          </a:r>
          <a:endParaRPr lang="en-US" b="1" dirty="0">
            <a:solidFill>
              <a:schemeClr val="tx1"/>
            </a:solidFill>
            <a:latin typeface="Times New Roman" pitchFamily="18" charset="0"/>
            <a:cs typeface="Times New Roman" pitchFamily="18" charset="0"/>
          </a:endParaRPr>
        </a:p>
      </dgm:t>
    </dgm:pt>
    <dgm:pt modelId="{975F5DAF-2089-4214-968E-29930F200BE4}" type="parTrans" cxnId="{6092FCC6-8D7B-40D2-B474-B4C2EE2B751D}">
      <dgm:prSet/>
      <dgm:spPr/>
      <dgm:t>
        <a:bodyPr/>
        <a:lstStyle/>
        <a:p>
          <a:endParaRPr lang="en-US" b="1">
            <a:solidFill>
              <a:schemeClr val="tx1"/>
            </a:solidFill>
            <a:latin typeface="Times New Roman" pitchFamily="18" charset="0"/>
            <a:cs typeface="Times New Roman" pitchFamily="18" charset="0"/>
          </a:endParaRPr>
        </a:p>
      </dgm:t>
    </dgm:pt>
    <dgm:pt modelId="{6DC403CD-C36F-4496-898A-1796BC16AF19}" type="sibTrans" cxnId="{6092FCC6-8D7B-40D2-B474-B4C2EE2B751D}">
      <dgm:prSet/>
      <dgm:spPr/>
      <dgm:t>
        <a:bodyPr/>
        <a:lstStyle/>
        <a:p>
          <a:endParaRPr lang="en-US" b="1">
            <a:solidFill>
              <a:schemeClr val="tx1"/>
            </a:solidFill>
            <a:latin typeface="Times New Roman" pitchFamily="18" charset="0"/>
            <a:cs typeface="Times New Roman" pitchFamily="18" charset="0"/>
          </a:endParaRPr>
        </a:p>
      </dgm:t>
    </dgm:pt>
    <dgm:pt modelId="{DF1C85DB-D359-459A-911F-FF237B2204BE}">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hệ</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thống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câu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hỏi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theo</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endParaRPr lang="en-US" b="1" dirty="0" smtClean="0">
            <a:solidFill>
              <a:schemeClr val="tx1"/>
            </a:solidFill>
            <a:latin typeface="Times New Roman" pitchFamily="18" charset="0"/>
            <a:cs typeface="Times New Roman" pitchFamily="18" charset="0"/>
          </a:endParaRPr>
        </a:p>
      </dgm:t>
    </dgm:pt>
    <dgm:pt modelId="{73914AA8-C5C7-43C0-B760-B2EC48BE9F97}" type="parTrans" cxnId="{082A2F66-DD94-4512-88AA-E520491D540A}">
      <dgm:prSet/>
      <dgm:spPr/>
      <dgm:t>
        <a:bodyPr/>
        <a:lstStyle/>
        <a:p>
          <a:endParaRPr lang="en-US" b="1">
            <a:solidFill>
              <a:schemeClr val="tx1"/>
            </a:solidFill>
            <a:latin typeface="Times New Roman" pitchFamily="18" charset="0"/>
            <a:cs typeface="Times New Roman" pitchFamily="18" charset="0"/>
          </a:endParaRPr>
        </a:p>
      </dgm:t>
    </dgm:pt>
    <dgm:pt modelId="{1BD3B957-F9C7-4225-BC3A-F36195ACBFD4}" type="sibTrans" cxnId="{082A2F66-DD94-4512-88AA-E520491D540A}">
      <dgm:prSet/>
      <dgm:spPr/>
      <dgm:t>
        <a:bodyPr/>
        <a:lstStyle/>
        <a:p>
          <a:endParaRPr lang="en-US" b="1">
            <a:solidFill>
              <a:schemeClr val="tx1"/>
            </a:solidFill>
            <a:latin typeface="Times New Roman" pitchFamily="18" charset="0"/>
            <a:cs typeface="Times New Roman" pitchFamily="18" charset="0"/>
          </a:endParaRPr>
        </a:p>
      </dgm:t>
    </dgm:pt>
    <dgm:pt modelId="{88F2764D-9932-42E5-881F-A8A56E284CC8}">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biểu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điểm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chấm</a:t>
          </a:r>
          <a:endParaRPr lang="en-US" b="1" dirty="0" smtClean="0">
            <a:solidFill>
              <a:schemeClr val="tx1"/>
            </a:solidFill>
            <a:latin typeface="Times New Roman" pitchFamily="18" charset="0"/>
            <a:cs typeface="Times New Roman" pitchFamily="18" charset="0"/>
          </a:endParaRPr>
        </a:p>
      </dgm:t>
    </dgm:pt>
    <dgm:pt modelId="{50D588E2-2AF1-4318-94B1-609D0C80BE4D}" type="parTrans" cxnId="{6ED8C1F8-2759-4B05-8F54-EDFD973F34B8}">
      <dgm:prSet/>
      <dgm:spPr/>
      <dgm:t>
        <a:bodyPr/>
        <a:lstStyle/>
        <a:p>
          <a:endParaRPr lang="en-US" b="1">
            <a:solidFill>
              <a:schemeClr val="tx1"/>
            </a:solidFill>
            <a:latin typeface="Times New Roman" pitchFamily="18" charset="0"/>
            <a:cs typeface="Times New Roman" pitchFamily="18" charset="0"/>
          </a:endParaRPr>
        </a:p>
      </dgm:t>
    </dgm:pt>
    <dgm:pt modelId="{BA576B53-02A4-494A-B5E3-546569667A56}" type="sibTrans" cxnId="{6ED8C1F8-2759-4B05-8F54-EDFD973F34B8}">
      <dgm:prSet/>
      <dgm:spPr/>
      <dgm:t>
        <a:bodyPr/>
        <a:lstStyle/>
        <a:p>
          <a:endParaRPr lang="en-US" b="1">
            <a:solidFill>
              <a:schemeClr val="tx1"/>
            </a:solidFill>
            <a:latin typeface="Times New Roman" pitchFamily="18" charset="0"/>
            <a:cs typeface="Times New Roman" pitchFamily="18" charset="0"/>
          </a:endParaRPr>
        </a:p>
      </dgm:t>
    </dgm:pt>
    <dgm:pt modelId="{F4D95887-4294-4C9A-B548-43910143CFEC}">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a:t>
          </a:r>
          <a:endParaRPr lang="en-US" b="1" dirty="0">
            <a:solidFill>
              <a:schemeClr val="tx1"/>
            </a:solidFill>
            <a:latin typeface="Times New Roman" pitchFamily="18" charset="0"/>
            <a:cs typeface="Times New Roman" pitchFamily="18" charset="0"/>
          </a:endParaRPr>
        </a:p>
      </dgm:t>
    </dgm:pt>
    <dgm:pt modelId="{15DC86B0-647B-4684-BE78-8462E6897763}" type="parTrans" cxnId="{C0AA0F07-32C7-4D00-AA46-D81452415557}">
      <dgm:prSet/>
      <dgm:spPr/>
      <dgm:t>
        <a:bodyPr/>
        <a:lstStyle/>
        <a:p>
          <a:endParaRPr lang="en-US"/>
        </a:p>
      </dgm:t>
    </dgm:pt>
    <dgm:pt modelId="{33D7CFEA-C1A9-46B0-AF5D-7BEA6B0158A1}" type="sibTrans" cxnId="{C0AA0F07-32C7-4D00-AA46-D81452415557}">
      <dgm:prSet/>
      <dgm:spPr/>
      <dgm:t>
        <a:bodyPr/>
        <a:lstStyle/>
        <a:p>
          <a:endParaRPr lang="en-US"/>
        </a:p>
      </dgm:t>
    </dgm:pt>
    <dgm:pt modelId="{4BA86918-E8E4-4F67-BC63-C45D4D9F5AA4}">
      <dgm:prSet phldrT="[Text]"/>
      <dgm:spPr/>
      <dgm:t>
        <a:bodyPr/>
        <a:lstStyle/>
        <a:p>
          <a:r>
            <a:rPr lang="en-US" b="1" dirty="0" err="1" smtClean="0">
              <a:solidFill>
                <a:schemeClr val="tx1"/>
              </a:solidFill>
              <a:latin typeface="Times New Roman" pitchFamily="18" charset="0"/>
              <a:cs typeface="Times New Roman" pitchFamily="18" charset="0"/>
            </a:rPr>
            <a:t>Xem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điều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chỉnh</a:t>
          </a:r>
          <a:endParaRPr lang="en-US" b="1" dirty="0" smtClean="0">
            <a:solidFill>
              <a:schemeClr val="tx1"/>
            </a:solidFill>
            <a:latin typeface="Times New Roman" pitchFamily="18" charset="0"/>
            <a:cs typeface="Times New Roman" pitchFamily="18" charset="0"/>
          </a:endParaRPr>
        </a:p>
      </dgm:t>
    </dgm:pt>
    <dgm:pt modelId="{60F9B165-EEE7-40A3-9EF2-55C21B3E2332}" type="parTrans" cxnId="{ED063071-AC6F-42E3-BB28-F61451AEB0E6}">
      <dgm:prSet/>
      <dgm:spPr/>
      <dgm:t>
        <a:bodyPr/>
        <a:lstStyle/>
        <a:p>
          <a:endParaRPr lang="en-US"/>
        </a:p>
      </dgm:t>
    </dgm:pt>
    <dgm:pt modelId="{2E08759C-E0F7-458D-8667-1342CC441369}" type="sibTrans" cxnId="{ED063071-AC6F-42E3-BB28-F61451AEB0E6}">
      <dgm:prSet/>
      <dgm:spPr/>
      <dgm:t>
        <a:bodyPr/>
        <a:lstStyle/>
        <a:p>
          <a:endParaRPr lang="en-US"/>
        </a:p>
      </dgm:t>
    </dgm:pt>
    <dgm:pt modelId="{1F65CE02-9A55-4CE7-8957-33550333B1D2}" type="pres">
      <dgm:prSet presAssocID="{3905DD60-150A-4058-89A7-2DBE34C1CCE7}" presName="Name0" presStyleCnt="0">
        <dgm:presLayoutVars>
          <dgm:chMax val="7"/>
          <dgm:chPref val="7"/>
          <dgm:dir/>
        </dgm:presLayoutVars>
      </dgm:prSet>
      <dgm:spPr/>
      <dgm:t>
        <a:bodyPr/>
        <a:lstStyle/>
        <a:p>
          <a:endParaRPr lang="en-US"/>
        </a:p>
      </dgm:t>
    </dgm:pt>
    <dgm:pt modelId="{4171ADA8-388B-4F3D-93DD-192BAE66F7DA}" type="pres">
      <dgm:prSet presAssocID="{3905DD60-150A-4058-89A7-2DBE34C1CCE7}" presName="Name1" presStyleCnt="0"/>
      <dgm:spPr/>
    </dgm:pt>
    <dgm:pt modelId="{3A3330D8-C87A-4C34-9345-E6C9BD90E439}" type="pres">
      <dgm:prSet presAssocID="{3905DD60-150A-4058-89A7-2DBE34C1CCE7}" presName="cycle" presStyleCnt="0"/>
      <dgm:spPr/>
    </dgm:pt>
    <dgm:pt modelId="{47A2362B-BF98-48B4-A3F3-2C5EB37803ED}" type="pres">
      <dgm:prSet presAssocID="{3905DD60-150A-4058-89A7-2DBE34C1CCE7}" presName="srcNode" presStyleLbl="node1" presStyleIdx="0" presStyleCnt="7"/>
      <dgm:spPr/>
    </dgm:pt>
    <dgm:pt modelId="{49E76574-9910-4AA7-850E-8CB4DF82F305}" type="pres">
      <dgm:prSet presAssocID="{3905DD60-150A-4058-89A7-2DBE34C1CCE7}" presName="conn" presStyleLbl="parChTrans1D2" presStyleIdx="0" presStyleCnt="1"/>
      <dgm:spPr/>
      <dgm:t>
        <a:bodyPr/>
        <a:lstStyle/>
        <a:p>
          <a:endParaRPr lang="en-US"/>
        </a:p>
      </dgm:t>
    </dgm:pt>
    <dgm:pt modelId="{DB8A2473-1E47-422F-9EA9-6342BF14771F}" type="pres">
      <dgm:prSet presAssocID="{3905DD60-150A-4058-89A7-2DBE34C1CCE7}" presName="extraNode" presStyleLbl="node1" presStyleIdx="0" presStyleCnt="7"/>
      <dgm:spPr/>
    </dgm:pt>
    <dgm:pt modelId="{F431ADEF-B4DC-4F19-81AE-8E185940FDA3}" type="pres">
      <dgm:prSet presAssocID="{3905DD60-150A-4058-89A7-2DBE34C1CCE7}" presName="dstNode" presStyleLbl="node1" presStyleIdx="0" presStyleCnt="7"/>
      <dgm:spPr/>
    </dgm:pt>
    <dgm:pt modelId="{18AF8557-D435-4EEA-A4FA-1DCF9ECBB07A}" type="pres">
      <dgm:prSet presAssocID="{051ADAFE-6999-4CD7-9141-06DDE4740A4E}" presName="text_1" presStyleLbl="node1" presStyleIdx="0" presStyleCnt="7">
        <dgm:presLayoutVars>
          <dgm:bulletEnabled val="1"/>
        </dgm:presLayoutVars>
      </dgm:prSet>
      <dgm:spPr/>
      <dgm:t>
        <a:bodyPr/>
        <a:lstStyle/>
        <a:p>
          <a:endParaRPr lang="en-US"/>
        </a:p>
      </dgm:t>
    </dgm:pt>
    <dgm:pt modelId="{AC44FB2D-C588-4D26-BEDB-FC00C4C57FD5}" type="pres">
      <dgm:prSet presAssocID="{051ADAFE-6999-4CD7-9141-06DDE4740A4E}" presName="accent_1" presStyleCnt="0"/>
      <dgm:spPr/>
    </dgm:pt>
    <dgm:pt modelId="{809D52A6-136D-4BF3-974E-B3C536B4B927}" type="pres">
      <dgm:prSet presAssocID="{051ADAFE-6999-4CD7-9141-06DDE4740A4E}" presName="accentRepeatNode" presStyleLbl="solidFgAcc1" presStyleIdx="0" presStyleCnt="7"/>
      <dgm:spPr/>
    </dgm:pt>
    <dgm:pt modelId="{5B33FFF3-EC41-4145-9FF7-E9E38D3BDF39}" type="pres">
      <dgm:prSet presAssocID="{60B7BCCE-398F-4686-9384-C1AFCC5496E0}" presName="text_2" presStyleLbl="node1" presStyleIdx="1" presStyleCnt="7">
        <dgm:presLayoutVars>
          <dgm:bulletEnabled val="1"/>
        </dgm:presLayoutVars>
      </dgm:prSet>
      <dgm:spPr/>
      <dgm:t>
        <a:bodyPr/>
        <a:lstStyle/>
        <a:p>
          <a:endParaRPr lang="en-US"/>
        </a:p>
      </dgm:t>
    </dgm:pt>
    <dgm:pt modelId="{44832CC6-818D-4F81-92E3-D3A86A0D6D64}" type="pres">
      <dgm:prSet presAssocID="{60B7BCCE-398F-4686-9384-C1AFCC5496E0}" presName="accent_2" presStyleCnt="0"/>
      <dgm:spPr/>
    </dgm:pt>
    <dgm:pt modelId="{CD04D81D-E9E6-4DB6-9771-1E18B734BEE3}" type="pres">
      <dgm:prSet presAssocID="{60B7BCCE-398F-4686-9384-C1AFCC5496E0}" presName="accentRepeatNode" presStyleLbl="solidFgAcc1" presStyleIdx="1" presStyleCnt="7"/>
      <dgm:spPr/>
    </dgm:pt>
    <dgm:pt modelId="{DAF954A5-95E1-4F29-A4A9-514DE7CC992F}" type="pres">
      <dgm:prSet presAssocID="{7A5D8384-8FB3-461E-AB7C-5750C59CDEAC}" presName="text_3" presStyleLbl="node1" presStyleIdx="2" presStyleCnt="7">
        <dgm:presLayoutVars>
          <dgm:bulletEnabled val="1"/>
        </dgm:presLayoutVars>
      </dgm:prSet>
      <dgm:spPr/>
      <dgm:t>
        <a:bodyPr/>
        <a:lstStyle/>
        <a:p>
          <a:endParaRPr lang="en-US"/>
        </a:p>
      </dgm:t>
    </dgm:pt>
    <dgm:pt modelId="{E5D61DD1-DFB0-4C58-9725-4E6DB0E23C5D}" type="pres">
      <dgm:prSet presAssocID="{7A5D8384-8FB3-461E-AB7C-5750C59CDEAC}" presName="accent_3" presStyleCnt="0"/>
      <dgm:spPr/>
    </dgm:pt>
    <dgm:pt modelId="{759B2872-DF30-4B15-8C92-F4A59EA3A1F1}" type="pres">
      <dgm:prSet presAssocID="{7A5D8384-8FB3-461E-AB7C-5750C59CDEAC}" presName="accentRepeatNode" presStyleLbl="solidFgAcc1" presStyleIdx="2" presStyleCnt="7"/>
      <dgm:spPr/>
    </dgm:pt>
    <dgm:pt modelId="{90EA1535-3511-4286-BA66-7E8937184060}" type="pres">
      <dgm:prSet presAssocID="{F4D95887-4294-4C9A-B548-43910143CFEC}" presName="text_4" presStyleLbl="node1" presStyleIdx="3" presStyleCnt="7">
        <dgm:presLayoutVars>
          <dgm:bulletEnabled val="1"/>
        </dgm:presLayoutVars>
      </dgm:prSet>
      <dgm:spPr/>
      <dgm:t>
        <a:bodyPr/>
        <a:lstStyle/>
        <a:p>
          <a:endParaRPr lang="en-US"/>
        </a:p>
      </dgm:t>
    </dgm:pt>
    <dgm:pt modelId="{131ECEFD-3917-40F4-8030-7C0D6733564B}" type="pres">
      <dgm:prSet presAssocID="{F4D95887-4294-4C9A-B548-43910143CFEC}" presName="accent_4" presStyleCnt="0"/>
      <dgm:spPr/>
    </dgm:pt>
    <dgm:pt modelId="{9B092B0B-EA03-4B05-B5BE-A90020AB5F37}" type="pres">
      <dgm:prSet presAssocID="{F4D95887-4294-4C9A-B548-43910143CFEC}" presName="accentRepeatNode" presStyleLbl="solidFgAcc1" presStyleIdx="3" presStyleCnt="7"/>
      <dgm:spPr/>
    </dgm:pt>
    <dgm:pt modelId="{F8D09507-A6F4-4475-8970-8494350A03F9}" type="pres">
      <dgm:prSet presAssocID="{DF1C85DB-D359-459A-911F-FF237B2204BE}" presName="text_5" presStyleLbl="node1" presStyleIdx="4" presStyleCnt="7">
        <dgm:presLayoutVars>
          <dgm:bulletEnabled val="1"/>
        </dgm:presLayoutVars>
      </dgm:prSet>
      <dgm:spPr/>
      <dgm:t>
        <a:bodyPr/>
        <a:lstStyle/>
        <a:p>
          <a:endParaRPr lang="en-US"/>
        </a:p>
      </dgm:t>
    </dgm:pt>
    <dgm:pt modelId="{E3C48477-8674-4501-B591-39DA33ED618B}" type="pres">
      <dgm:prSet presAssocID="{DF1C85DB-D359-459A-911F-FF237B2204BE}" presName="accent_5" presStyleCnt="0"/>
      <dgm:spPr/>
    </dgm:pt>
    <dgm:pt modelId="{A421F906-6E01-4083-B0FC-6ECF9187F6E2}" type="pres">
      <dgm:prSet presAssocID="{DF1C85DB-D359-459A-911F-FF237B2204BE}" presName="accentRepeatNode" presStyleLbl="solidFgAcc1" presStyleIdx="4" presStyleCnt="7"/>
      <dgm:spPr/>
    </dgm:pt>
    <dgm:pt modelId="{F8C65C1C-C0AA-420B-9045-D945325A452B}" type="pres">
      <dgm:prSet presAssocID="{88F2764D-9932-42E5-881F-A8A56E284CC8}" presName="text_6" presStyleLbl="node1" presStyleIdx="5" presStyleCnt="7">
        <dgm:presLayoutVars>
          <dgm:bulletEnabled val="1"/>
        </dgm:presLayoutVars>
      </dgm:prSet>
      <dgm:spPr/>
      <dgm:t>
        <a:bodyPr/>
        <a:lstStyle/>
        <a:p>
          <a:endParaRPr lang="en-US"/>
        </a:p>
      </dgm:t>
    </dgm:pt>
    <dgm:pt modelId="{736A8C1F-84DC-4DDF-A5C2-AE51B3B322D2}" type="pres">
      <dgm:prSet presAssocID="{88F2764D-9932-42E5-881F-A8A56E284CC8}" presName="accent_6" presStyleCnt="0"/>
      <dgm:spPr/>
    </dgm:pt>
    <dgm:pt modelId="{E8E25058-B972-4B2B-B887-5C2FE0993274}" type="pres">
      <dgm:prSet presAssocID="{88F2764D-9932-42E5-881F-A8A56E284CC8}" presName="accentRepeatNode" presStyleLbl="solidFgAcc1" presStyleIdx="5" presStyleCnt="7"/>
      <dgm:spPr/>
    </dgm:pt>
    <dgm:pt modelId="{EB1BE582-BF0F-45C0-ACE5-60138C9F032F}" type="pres">
      <dgm:prSet presAssocID="{4BA86918-E8E4-4F67-BC63-C45D4D9F5AA4}" presName="text_7" presStyleLbl="node1" presStyleIdx="6" presStyleCnt="7">
        <dgm:presLayoutVars>
          <dgm:bulletEnabled val="1"/>
        </dgm:presLayoutVars>
      </dgm:prSet>
      <dgm:spPr/>
      <dgm:t>
        <a:bodyPr/>
        <a:lstStyle/>
        <a:p>
          <a:endParaRPr lang="en-US"/>
        </a:p>
      </dgm:t>
    </dgm:pt>
    <dgm:pt modelId="{5F9E2D3E-8B6C-459D-9084-7200DD655201}" type="pres">
      <dgm:prSet presAssocID="{4BA86918-E8E4-4F67-BC63-C45D4D9F5AA4}" presName="accent_7" presStyleCnt="0"/>
      <dgm:spPr/>
    </dgm:pt>
    <dgm:pt modelId="{20CF5655-7341-45E6-9EC9-9AD6CAE7C806}" type="pres">
      <dgm:prSet presAssocID="{4BA86918-E8E4-4F67-BC63-C45D4D9F5AA4}" presName="accentRepeatNode" presStyleLbl="solidFgAcc1" presStyleIdx="6" presStyleCnt="7"/>
      <dgm:spPr/>
    </dgm:pt>
  </dgm:ptLst>
  <dgm:cxnLst>
    <dgm:cxn modelId="{6092FCC6-8D7B-40D2-B474-B4C2EE2B751D}" srcId="{3905DD60-150A-4058-89A7-2DBE34C1CCE7}" destId="{7A5D8384-8FB3-461E-AB7C-5750C59CDEAC}" srcOrd="2" destOrd="0" parTransId="{975F5DAF-2089-4214-968E-29930F200BE4}" sibTransId="{6DC403CD-C36F-4496-898A-1796BC16AF19}"/>
    <dgm:cxn modelId="{8ED70BA3-98D3-4621-8357-DBCEC251784E}" type="presOf" srcId="{60B7BCCE-398F-4686-9384-C1AFCC5496E0}" destId="{5B33FFF3-EC41-4145-9FF7-E9E38D3BDF39}" srcOrd="0" destOrd="0" presId="urn:microsoft.com/office/officeart/2008/layout/VerticalCurvedList"/>
    <dgm:cxn modelId="{652F2E32-78AD-47F4-BFC0-43E3EE288847}" type="presOf" srcId="{7A5D8384-8FB3-461E-AB7C-5750C59CDEAC}" destId="{DAF954A5-95E1-4F29-A4A9-514DE7CC992F}" srcOrd="0" destOrd="0" presId="urn:microsoft.com/office/officeart/2008/layout/VerticalCurvedList"/>
    <dgm:cxn modelId="{C0AA0F07-32C7-4D00-AA46-D81452415557}" srcId="{3905DD60-150A-4058-89A7-2DBE34C1CCE7}" destId="{F4D95887-4294-4C9A-B548-43910143CFEC}" srcOrd="3" destOrd="0" parTransId="{15DC86B0-647B-4684-BE78-8462E6897763}" sibTransId="{33D7CFEA-C1A9-46B0-AF5D-7BEA6B0158A1}"/>
    <dgm:cxn modelId="{082A2F66-DD94-4512-88AA-E520491D540A}" srcId="{3905DD60-150A-4058-89A7-2DBE34C1CCE7}" destId="{DF1C85DB-D359-459A-911F-FF237B2204BE}" srcOrd="4" destOrd="0" parTransId="{73914AA8-C5C7-43C0-B760-B2EC48BE9F97}" sibTransId="{1BD3B957-F9C7-4225-BC3A-F36195ACBFD4}"/>
    <dgm:cxn modelId="{0EF868A5-2AD2-48B2-8352-836C42918682}" type="presOf" srcId="{051ADAFE-6999-4CD7-9141-06DDE4740A4E}" destId="{18AF8557-D435-4EEA-A4FA-1DCF9ECBB07A}" srcOrd="0" destOrd="0" presId="urn:microsoft.com/office/officeart/2008/layout/VerticalCurvedList"/>
    <dgm:cxn modelId="{1FE210C4-3F82-4E20-B3A7-224FB0800D72}" type="presOf" srcId="{F4D95887-4294-4C9A-B548-43910143CFEC}" destId="{90EA1535-3511-4286-BA66-7E8937184060}" srcOrd="0" destOrd="0" presId="urn:microsoft.com/office/officeart/2008/layout/VerticalCurvedList"/>
    <dgm:cxn modelId="{B6219501-026C-425A-9BD7-E7044D97289D}" type="presOf" srcId="{3E8082DA-86B3-4408-8122-AAC179D47973}" destId="{49E76574-9910-4AA7-850E-8CB4DF82F305}" srcOrd="0" destOrd="0" presId="urn:microsoft.com/office/officeart/2008/layout/VerticalCurvedList"/>
    <dgm:cxn modelId="{6ED8C1F8-2759-4B05-8F54-EDFD973F34B8}" srcId="{3905DD60-150A-4058-89A7-2DBE34C1CCE7}" destId="{88F2764D-9932-42E5-881F-A8A56E284CC8}" srcOrd="5" destOrd="0" parTransId="{50D588E2-2AF1-4318-94B1-609D0C80BE4D}" sibTransId="{BA576B53-02A4-494A-B5E3-546569667A56}"/>
    <dgm:cxn modelId="{7DC099BA-D292-4B75-82E4-CB3B30492B2A}" type="presOf" srcId="{DF1C85DB-D359-459A-911F-FF237B2204BE}" destId="{F8D09507-A6F4-4475-8970-8494350A03F9}" srcOrd="0" destOrd="0" presId="urn:microsoft.com/office/officeart/2008/layout/VerticalCurvedList"/>
    <dgm:cxn modelId="{ED063071-AC6F-42E3-BB28-F61451AEB0E6}" srcId="{3905DD60-150A-4058-89A7-2DBE34C1CCE7}" destId="{4BA86918-E8E4-4F67-BC63-C45D4D9F5AA4}" srcOrd="6" destOrd="0" parTransId="{60F9B165-EEE7-40A3-9EF2-55C21B3E2332}" sibTransId="{2E08759C-E0F7-458D-8667-1342CC441369}"/>
    <dgm:cxn modelId="{BAF18B5C-B48A-4710-B77C-E86C58989877}" srcId="{3905DD60-150A-4058-89A7-2DBE34C1CCE7}" destId="{60B7BCCE-398F-4686-9384-C1AFCC5496E0}" srcOrd="1" destOrd="0" parTransId="{F9701C3E-7A1C-4AC9-B138-2A5C33BCDBC9}" sibTransId="{D21D2F46-20C3-436A-BE66-6FA63F1284AA}"/>
    <dgm:cxn modelId="{1DCD06CA-F71D-4FBB-AC5B-1AC9FF4EBF9E}" type="presOf" srcId="{88F2764D-9932-42E5-881F-A8A56E284CC8}" destId="{F8C65C1C-C0AA-420B-9045-D945325A452B}" srcOrd="0" destOrd="0" presId="urn:microsoft.com/office/officeart/2008/layout/VerticalCurvedList"/>
    <dgm:cxn modelId="{E9C5C6F1-10A5-4755-B8EB-D154E50458C9}" type="presOf" srcId="{3905DD60-150A-4058-89A7-2DBE34C1CCE7}" destId="{1F65CE02-9A55-4CE7-8957-33550333B1D2}" srcOrd="0" destOrd="0" presId="urn:microsoft.com/office/officeart/2008/layout/VerticalCurvedList"/>
    <dgm:cxn modelId="{6B5FFADF-149E-476E-9BCA-9AEB1902F927}" srcId="{3905DD60-150A-4058-89A7-2DBE34C1CCE7}" destId="{051ADAFE-6999-4CD7-9141-06DDE4740A4E}" srcOrd="0" destOrd="0" parTransId="{72FB7B23-7AE0-4035-A525-2C6B3E6B1178}" sibTransId="{3E8082DA-86B3-4408-8122-AAC179D47973}"/>
    <dgm:cxn modelId="{858EA8B8-B634-4115-B269-0F97CAA37157}" type="presOf" srcId="{4BA86918-E8E4-4F67-BC63-C45D4D9F5AA4}" destId="{EB1BE582-BF0F-45C0-ACE5-60138C9F032F}" srcOrd="0" destOrd="0" presId="urn:microsoft.com/office/officeart/2008/layout/VerticalCurvedList"/>
    <dgm:cxn modelId="{D42C91C7-DA6F-4512-B9B8-6323CEBF71F2}" type="presParOf" srcId="{1F65CE02-9A55-4CE7-8957-33550333B1D2}" destId="{4171ADA8-388B-4F3D-93DD-192BAE66F7DA}" srcOrd="0" destOrd="0" presId="urn:microsoft.com/office/officeart/2008/layout/VerticalCurvedList"/>
    <dgm:cxn modelId="{FF154EAD-EE6F-4672-A60C-95457D06AF9A}" type="presParOf" srcId="{4171ADA8-388B-4F3D-93DD-192BAE66F7DA}" destId="{3A3330D8-C87A-4C34-9345-E6C9BD90E439}" srcOrd="0" destOrd="0" presId="urn:microsoft.com/office/officeart/2008/layout/VerticalCurvedList"/>
    <dgm:cxn modelId="{738B3F48-172A-44F1-8778-90F4928C5AF8}" type="presParOf" srcId="{3A3330D8-C87A-4C34-9345-E6C9BD90E439}" destId="{47A2362B-BF98-48B4-A3F3-2C5EB37803ED}" srcOrd="0" destOrd="0" presId="urn:microsoft.com/office/officeart/2008/layout/VerticalCurvedList"/>
    <dgm:cxn modelId="{90C2ED9F-9ABA-497B-8848-49EAC6474D1C}" type="presParOf" srcId="{3A3330D8-C87A-4C34-9345-E6C9BD90E439}" destId="{49E76574-9910-4AA7-850E-8CB4DF82F305}" srcOrd="1" destOrd="0" presId="urn:microsoft.com/office/officeart/2008/layout/VerticalCurvedList"/>
    <dgm:cxn modelId="{4A37A357-ABF7-4B78-A239-09F528EF8081}" type="presParOf" srcId="{3A3330D8-C87A-4C34-9345-E6C9BD90E439}" destId="{DB8A2473-1E47-422F-9EA9-6342BF14771F}" srcOrd="2" destOrd="0" presId="urn:microsoft.com/office/officeart/2008/layout/VerticalCurvedList"/>
    <dgm:cxn modelId="{76B6124D-DCB7-43B8-8077-C567123306B0}" type="presParOf" srcId="{3A3330D8-C87A-4C34-9345-E6C9BD90E439}" destId="{F431ADEF-B4DC-4F19-81AE-8E185940FDA3}" srcOrd="3" destOrd="0" presId="urn:microsoft.com/office/officeart/2008/layout/VerticalCurvedList"/>
    <dgm:cxn modelId="{B1065559-D150-474A-A75A-F94ADF9F4FEF}" type="presParOf" srcId="{4171ADA8-388B-4F3D-93DD-192BAE66F7DA}" destId="{18AF8557-D435-4EEA-A4FA-1DCF9ECBB07A}" srcOrd="1" destOrd="0" presId="urn:microsoft.com/office/officeart/2008/layout/VerticalCurvedList"/>
    <dgm:cxn modelId="{69788C91-1353-41AE-B201-3346A2816221}" type="presParOf" srcId="{4171ADA8-388B-4F3D-93DD-192BAE66F7DA}" destId="{AC44FB2D-C588-4D26-BEDB-FC00C4C57FD5}" srcOrd="2" destOrd="0" presId="urn:microsoft.com/office/officeart/2008/layout/VerticalCurvedList"/>
    <dgm:cxn modelId="{98E0E30C-437D-442F-98E4-FCD00FB9E5BE}" type="presParOf" srcId="{AC44FB2D-C588-4D26-BEDB-FC00C4C57FD5}" destId="{809D52A6-136D-4BF3-974E-B3C536B4B927}" srcOrd="0" destOrd="0" presId="urn:microsoft.com/office/officeart/2008/layout/VerticalCurvedList"/>
    <dgm:cxn modelId="{EA55167C-1913-4842-9EF3-4757176D2E90}" type="presParOf" srcId="{4171ADA8-388B-4F3D-93DD-192BAE66F7DA}" destId="{5B33FFF3-EC41-4145-9FF7-E9E38D3BDF39}" srcOrd="3" destOrd="0" presId="urn:microsoft.com/office/officeart/2008/layout/VerticalCurvedList"/>
    <dgm:cxn modelId="{96D850B0-89C6-4949-927F-8FF549CD379D}" type="presParOf" srcId="{4171ADA8-388B-4F3D-93DD-192BAE66F7DA}" destId="{44832CC6-818D-4F81-92E3-D3A86A0D6D64}" srcOrd="4" destOrd="0" presId="urn:microsoft.com/office/officeart/2008/layout/VerticalCurvedList"/>
    <dgm:cxn modelId="{6DDB0665-1505-446F-9B39-4870AC177DDC}" type="presParOf" srcId="{44832CC6-818D-4F81-92E3-D3A86A0D6D64}" destId="{CD04D81D-E9E6-4DB6-9771-1E18B734BEE3}" srcOrd="0" destOrd="0" presId="urn:microsoft.com/office/officeart/2008/layout/VerticalCurvedList"/>
    <dgm:cxn modelId="{C613A170-8772-48D7-BD64-1B901B1111D1}" type="presParOf" srcId="{4171ADA8-388B-4F3D-93DD-192BAE66F7DA}" destId="{DAF954A5-95E1-4F29-A4A9-514DE7CC992F}" srcOrd="5" destOrd="0" presId="urn:microsoft.com/office/officeart/2008/layout/VerticalCurvedList"/>
    <dgm:cxn modelId="{41A6C747-46A9-40D2-B683-DCB8996C6F80}" type="presParOf" srcId="{4171ADA8-388B-4F3D-93DD-192BAE66F7DA}" destId="{E5D61DD1-DFB0-4C58-9725-4E6DB0E23C5D}" srcOrd="6" destOrd="0" presId="urn:microsoft.com/office/officeart/2008/layout/VerticalCurvedList"/>
    <dgm:cxn modelId="{32C3794D-1D3C-4EDD-8EC7-F079E8A9DCBA}" type="presParOf" srcId="{E5D61DD1-DFB0-4C58-9725-4E6DB0E23C5D}" destId="{759B2872-DF30-4B15-8C92-F4A59EA3A1F1}" srcOrd="0" destOrd="0" presId="urn:microsoft.com/office/officeart/2008/layout/VerticalCurvedList"/>
    <dgm:cxn modelId="{E5D3B819-0D27-4AA3-84F6-046EABE41B18}" type="presParOf" srcId="{4171ADA8-388B-4F3D-93DD-192BAE66F7DA}" destId="{90EA1535-3511-4286-BA66-7E8937184060}" srcOrd="7" destOrd="0" presId="urn:microsoft.com/office/officeart/2008/layout/VerticalCurvedList"/>
    <dgm:cxn modelId="{E1F6D558-7663-4410-B118-F2599A44F273}" type="presParOf" srcId="{4171ADA8-388B-4F3D-93DD-192BAE66F7DA}" destId="{131ECEFD-3917-40F4-8030-7C0D6733564B}" srcOrd="8" destOrd="0" presId="urn:microsoft.com/office/officeart/2008/layout/VerticalCurvedList"/>
    <dgm:cxn modelId="{85E5EF43-5567-41AC-9236-A01BF15082A6}" type="presParOf" srcId="{131ECEFD-3917-40F4-8030-7C0D6733564B}" destId="{9B092B0B-EA03-4B05-B5BE-A90020AB5F37}" srcOrd="0" destOrd="0" presId="urn:microsoft.com/office/officeart/2008/layout/VerticalCurvedList"/>
    <dgm:cxn modelId="{28858BC7-2DC9-4836-B8B5-95AC75A83FFD}" type="presParOf" srcId="{4171ADA8-388B-4F3D-93DD-192BAE66F7DA}" destId="{F8D09507-A6F4-4475-8970-8494350A03F9}" srcOrd="9" destOrd="0" presId="urn:microsoft.com/office/officeart/2008/layout/VerticalCurvedList"/>
    <dgm:cxn modelId="{977FE404-144D-4E3A-AC2E-4784B1492F60}" type="presParOf" srcId="{4171ADA8-388B-4F3D-93DD-192BAE66F7DA}" destId="{E3C48477-8674-4501-B591-39DA33ED618B}" srcOrd="10" destOrd="0" presId="urn:microsoft.com/office/officeart/2008/layout/VerticalCurvedList"/>
    <dgm:cxn modelId="{FC92A081-BEC5-4729-816C-A9BECC4DF5CA}" type="presParOf" srcId="{E3C48477-8674-4501-B591-39DA33ED618B}" destId="{A421F906-6E01-4083-B0FC-6ECF9187F6E2}" srcOrd="0" destOrd="0" presId="urn:microsoft.com/office/officeart/2008/layout/VerticalCurvedList"/>
    <dgm:cxn modelId="{9B0FA90F-5D28-4882-BE68-A407BDAF1C90}" type="presParOf" srcId="{4171ADA8-388B-4F3D-93DD-192BAE66F7DA}" destId="{F8C65C1C-C0AA-420B-9045-D945325A452B}" srcOrd="11" destOrd="0" presId="urn:microsoft.com/office/officeart/2008/layout/VerticalCurvedList"/>
    <dgm:cxn modelId="{23C4708A-BBBF-41C2-AC28-4E35FF011CDC}" type="presParOf" srcId="{4171ADA8-388B-4F3D-93DD-192BAE66F7DA}" destId="{736A8C1F-84DC-4DDF-A5C2-AE51B3B322D2}" srcOrd="12" destOrd="0" presId="urn:microsoft.com/office/officeart/2008/layout/VerticalCurvedList"/>
    <dgm:cxn modelId="{1C12C3C0-3744-4310-BF44-EBA096E5FEBF}" type="presParOf" srcId="{736A8C1F-84DC-4DDF-A5C2-AE51B3B322D2}" destId="{E8E25058-B972-4B2B-B887-5C2FE0993274}" srcOrd="0" destOrd="0" presId="urn:microsoft.com/office/officeart/2008/layout/VerticalCurvedList"/>
    <dgm:cxn modelId="{69FEA4ED-7660-417B-B3AD-7654355B91F4}" type="presParOf" srcId="{4171ADA8-388B-4F3D-93DD-192BAE66F7DA}" destId="{EB1BE582-BF0F-45C0-ACE5-60138C9F032F}" srcOrd="13" destOrd="0" presId="urn:microsoft.com/office/officeart/2008/layout/VerticalCurvedList"/>
    <dgm:cxn modelId="{A9D3F50E-91BB-4D0C-9B06-3B28A661D822}" type="presParOf" srcId="{4171ADA8-388B-4F3D-93DD-192BAE66F7DA}" destId="{5F9E2D3E-8B6C-459D-9084-7200DD655201}" srcOrd="14" destOrd="0" presId="urn:microsoft.com/office/officeart/2008/layout/VerticalCurvedList"/>
    <dgm:cxn modelId="{8F4D296F-69D3-4FC6-AA97-8604A7DE4DF9}" type="presParOf" srcId="{5F9E2D3E-8B6C-459D-9084-7200DD655201}" destId="{20CF5655-7341-45E6-9EC9-9AD6CAE7C8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FC679-CF71-44DE-8590-3FCC7C3B9452}" type="doc">
      <dgm:prSet loTypeId="urn:microsoft.com/office/officeart/2005/8/layout/cycle8" loCatId="cycle" qsTypeId="urn:microsoft.com/office/officeart/2005/8/quickstyle/3d1" qsCatId="3D" csTypeId="urn:microsoft.com/office/officeart/2005/8/colors/colorful5" csCatId="colorful" phldr="1"/>
      <dgm:spPr/>
    </dgm:pt>
    <dgm:pt modelId="{2A8A6050-8B97-4A3B-BCD0-849AEE80F97D}">
      <dgm:prSet phldrT="[Text]" custT="1"/>
      <dgm:spPr/>
      <dgm:t>
        <a:bodyPr anchor="t" anchorCtr="0"/>
        <a:lstStyle/>
        <a:p>
          <a:r>
            <a:rPr lang="en-US" sz="1200" b="1" dirty="0" err="1" smtClean="0">
              <a:solidFill>
                <a:schemeClr val="tx1"/>
              </a:solidFill>
              <a:latin typeface="Times New Roman" pitchFamily="18" charset="0"/>
              <a:cs typeface="Times New Roman" pitchFamily="18" charset="0"/>
            </a:rPr>
            <a:t>Kể</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liệt</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kê</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tìm</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định</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nghĩa</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xác</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định</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lập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danh</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sách</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ghi</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lại</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gán</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sắp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xếp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lại</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điền</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vào</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mô</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tả</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báo</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cáo</a:t>
          </a:r>
          <a:endParaRPr lang="en-US" sz="1200" b="1" dirty="0">
            <a:solidFill>
              <a:schemeClr val="tx1"/>
            </a:solidFill>
            <a:latin typeface="Times New Roman" pitchFamily="18" charset="0"/>
            <a:cs typeface="Times New Roman" pitchFamily="18" charset="0"/>
          </a:endParaRPr>
        </a:p>
      </dgm:t>
    </dgm:pt>
    <dgm:pt modelId="{6FB5CAEA-0F0F-4A43-9B3F-59BC6123A026}" type="parTrans" cxnId="{99B28B31-0A6E-4A65-8FAF-8D9D6502CA32}">
      <dgm:prSet/>
      <dgm:spPr/>
      <dgm:t>
        <a:bodyPr/>
        <a:lstStyle/>
        <a:p>
          <a:endParaRPr lang="en-US" sz="1200" b="1">
            <a:solidFill>
              <a:schemeClr val="tx1"/>
            </a:solidFill>
            <a:latin typeface="Times New Roman" pitchFamily="18" charset="0"/>
            <a:cs typeface="Times New Roman" pitchFamily="18" charset="0"/>
          </a:endParaRPr>
        </a:p>
      </dgm:t>
    </dgm:pt>
    <dgm:pt modelId="{193BA0BD-C4CC-4A11-B91D-CD23B222D0F4}" type="sibTrans" cxnId="{99B28B31-0A6E-4A65-8FAF-8D9D6502CA32}">
      <dgm:prSet/>
      <dgm:spPr/>
      <dgm:t>
        <a:bodyPr/>
        <a:lstStyle/>
        <a:p>
          <a:endParaRPr lang="en-US" sz="1200" b="1">
            <a:solidFill>
              <a:schemeClr val="tx1"/>
            </a:solidFill>
            <a:latin typeface="Times New Roman" pitchFamily="18" charset="0"/>
            <a:cs typeface="Times New Roman" pitchFamily="18" charset="0"/>
          </a:endParaRPr>
        </a:p>
      </dgm:t>
    </dgm:pt>
    <dgm:pt modelId="{4C6D0024-8D52-45F1-B759-3E841A145ABB}">
      <dgm:prSet phldrT="[Text]" custT="1"/>
      <dgm:spPr/>
      <dgm:t>
        <a:bodyPr/>
        <a:lstStyle/>
        <a:p>
          <a:pPr marL="228600" indent="-53975"/>
          <a:r>
            <a:rPr lang="en-US" sz="1200" b="1" smtClean="0">
              <a:solidFill>
                <a:schemeClr val="tx1"/>
              </a:solidFill>
              <a:latin typeface="Times New Roman" pitchFamily="18" charset="0"/>
              <a:cs typeface="Times New Roman" pitchFamily="18" charset="0"/>
            </a:rPr>
            <a:t>Sử dụng / giải thích / mô phỏng / áp dụng / thực hành / thể hiện / vẽ / xây dựng / phỏng vấn </a:t>
          </a:r>
          <a:endParaRPr lang="en-US" sz="1200" b="1">
            <a:solidFill>
              <a:schemeClr val="tx1"/>
            </a:solidFill>
            <a:latin typeface="Times New Roman" pitchFamily="18" charset="0"/>
            <a:cs typeface="Times New Roman" pitchFamily="18" charset="0"/>
          </a:endParaRPr>
        </a:p>
      </dgm:t>
    </dgm:pt>
    <dgm:pt modelId="{87943A45-B794-422C-B06C-73872CFB09E7}" type="parTrans" cxnId="{3F56C3A8-B5CC-4405-BD61-911EDBEC7FBD}">
      <dgm:prSet/>
      <dgm:spPr/>
      <dgm:t>
        <a:bodyPr/>
        <a:lstStyle/>
        <a:p>
          <a:endParaRPr lang="en-US" sz="1200" b="1">
            <a:solidFill>
              <a:schemeClr val="tx1"/>
            </a:solidFill>
            <a:latin typeface="Times New Roman" pitchFamily="18" charset="0"/>
            <a:cs typeface="Times New Roman" pitchFamily="18" charset="0"/>
          </a:endParaRPr>
        </a:p>
      </dgm:t>
    </dgm:pt>
    <dgm:pt modelId="{6CF1924F-FB7E-4C28-B61F-B33A56969C35}" type="sibTrans" cxnId="{3F56C3A8-B5CC-4405-BD61-911EDBEC7FBD}">
      <dgm:prSet/>
      <dgm:spPr/>
      <dgm:t>
        <a:bodyPr/>
        <a:lstStyle/>
        <a:p>
          <a:endParaRPr lang="en-US" sz="1200" b="1">
            <a:solidFill>
              <a:schemeClr val="tx1"/>
            </a:solidFill>
            <a:latin typeface="Times New Roman" pitchFamily="18" charset="0"/>
            <a:cs typeface="Times New Roman" pitchFamily="18" charset="0"/>
          </a:endParaRPr>
        </a:p>
      </dgm:t>
    </dgm:pt>
    <dgm:pt modelId="{D4576C1C-520C-4638-BE87-23E58F304E80}">
      <dgm:prSet phldrT="[Text]" custT="1"/>
      <dgm:spPr/>
      <dgm:t>
        <a:bodyPr/>
        <a:lstStyle/>
        <a:p>
          <a:r>
            <a:rPr lang="en-US" sz="1200" b="1" smtClean="0">
              <a:solidFill>
                <a:schemeClr val="tx1"/>
              </a:solidFill>
              <a:latin typeface="Times New Roman" pitchFamily="18" charset="0"/>
              <a:cs typeface="Times New Roman" pitchFamily="18" charset="0"/>
            </a:rPr>
            <a:t>Phân biệt / thử / tranh luận / so sánh / tương phản / lập biểu đồ / mổ xẻ / tính toán / bình phẩm / giải quyết / điều tra / kiểm tra / thăm dò / phân loại</a:t>
          </a:r>
          <a:endParaRPr lang="en-US" sz="1200" b="1">
            <a:solidFill>
              <a:schemeClr val="tx1"/>
            </a:solidFill>
            <a:latin typeface="Times New Roman" pitchFamily="18" charset="0"/>
            <a:cs typeface="Times New Roman" pitchFamily="18" charset="0"/>
          </a:endParaRPr>
        </a:p>
      </dgm:t>
    </dgm:pt>
    <dgm:pt modelId="{020D0703-7574-434D-A5F5-E075D6223616}" type="parTrans" cxnId="{F683495B-223B-4715-8F16-DA11908304ED}">
      <dgm:prSet/>
      <dgm:spPr/>
      <dgm:t>
        <a:bodyPr/>
        <a:lstStyle/>
        <a:p>
          <a:endParaRPr lang="en-US" sz="1200" b="1">
            <a:solidFill>
              <a:schemeClr val="tx1"/>
            </a:solidFill>
            <a:latin typeface="Times New Roman" pitchFamily="18" charset="0"/>
            <a:cs typeface="Times New Roman" pitchFamily="18" charset="0"/>
          </a:endParaRPr>
        </a:p>
      </dgm:t>
    </dgm:pt>
    <dgm:pt modelId="{90E20E52-4617-4E4E-9F71-2593FDAFB315}" type="sibTrans" cxnId="{F683495B-223B-4715-8F16-DA11908304ED}">
      <dgm:prSet/>
      <dgm:spPr/>
      <dgm:t>
        <a:bodyPr/>
        <a:lstStyle/>
        <a:p>
          <a:endParaRPr lang="en-US" sz="1200" b="1">
            <a:solidFill>
              <a:schemeClr val="tx1"/>
            </a:solidFill>
            <a:latin typeface="Times New Roman" pitchFamily="18" charset="0"/>
            <a:cs typeface="Times New Roman" pitchFamily="18" charset="0"/>
          </a:endParaRPr>
        </a:p>
      </dgm:t>
    </dgm:pt>
    <dgm:pt modelId="{AC4A8FE0-1F3B-4434-BF7B-ACA7B7305BAE}">
      <dgm:prSet phldrT="[Text]" custT="1"/>
      <dgm:spPr/>
      <dgm:t>
        <a:bodyPr rIns="274320" anchor="ctr"/>
        <a:lstStyle/>
        <a:p>
          <a:pPr marL="0" indent="0" algn="l" defTabSz="914400">
            <a:spcAft>
              <a:spcPts val="2400"/>
            </a:spcAft>
          </a:pPr>
          <a:r>
            <a:rPr lang="en-US" sz="1200" b="1" smtClean="0">
              <a:solidFill>
                <a:schemeClr val="tx1"/>
              </a:solidFill>
              <a:latin typeface="Times New Roman" pitchFamily="18" charset="0"/>
              <a:cs typeface="Times New Roman" pitchFamily="18" charset="0"/>
            </a:rPr>
            <a:t>Nhận định / tính điểm / quyết định / lựa chọn / bảo vệ / ước lượng / tự đánh giá / tóm tắt / đề xuất</a:t>
          </a:r>
          <a:endParaRPr lang="en-US" sz="1200" b="1">
            <a:solidFill>
              <a:schemeClr val="tx1"/>
            </a:solidFill>
            <a:latin typeface="Times New Roman" pitchFamily="18" charset="0"/>
            <a:cs typeface="Times New Roman" pitchFamily="18" charset="0"/>
          </a:endParaRPr>
        </a:p>
      </dgm:t>
    </dgm:pt>
    <dgm:pt modelId="{C679F851-0361-4A68-A463-9B0F4DD5B440}" type="parTrans" cxnId="{2E153EAB-DE98-4450-ABA9-C8E5EA3B8BF4}">
      <dgm:prSet/>
      <dgm:spPr/>
      <dgm:t>
        <a:bodyPr/>
        <a:lstStyle/>
        <a:p>
          <a:endParaRPr lang="en-US" sz="1200" b="1">
            <a:solidFill>
              <a:schemeClr val="tx1"/>
            </a:solidFill>
            <a:latin typeface="Times New Roman" pitchFamily="18" charset="0"/>
            <a:cs typeface="Times New Roman" pitchFamily="18" charset="0"/>
          </a:endParaRPr>
        </a:p>
      </dgm:t>
    </dgm:pt>
    <dgm:pt modelId="{A572B2FE-BA02-47BC-87F2-EA7FCD57B3D9}" type="sibTrans" cxnId="{2E153EAB-DE98-4450-ABA9-C8E5EA3B8BF4}">
      <dgm:prSet/>
      <dgm:spPr/>
      <dgm:t>
        <a:bodyPr/>
        <a:lstStyle/>
        <a:p>
          <a:endParaRPr lang="en-US" sz="1200" b="1">
            <a:solidFill>
              <a:schemeClr val="tx1"/>
            </a:solidFill>
            <a:latin typeface="Times New Roman" pitchFamily="18" charset="0"/>
            <a:cs typeface="Times New Roman" pitchFamily="18" charset="0"/>
          </a:endParaRPr>
        </a:p>
      </dgm:t>
    </dgm:pt>
    <dgm:pt modelId="{0E3A522F-AE93-4D14-8E9D-B6DD4ED2060A}">
      <dgm:prSet phldrT="[Text]" custT="1"/>
      <dgm:spPr/>
      <dgm:t>
        <a:bodyPr anchor="t" anchorCtr="0"/>
        <a:lstStyle/>
        <a:p>
          <a:r>
            <a:rPr lang="en-US" sz="1200" b="1" smtClean="0">
              <a:solidFill>
                <a:schemeClr val="tx1"/>
              </a:solidFill>
              <a:latin typeface="Times New Roman" pitchFamily="18" charset="0"/>
              <a:cs typeface="Times New Roman" pitchFamily="18" charset="0"/>
            </a:rPr>
            <a:t>Tưởng tượng / sáng tác / lập công thức / tổ chức / thiết kế / tạo lập / đề xuất / xây dựng / tìm cách khác / thay đổi / bố trí lại</a:t>
          </a:r>
          <a:endParaRPr lang="en-US" sz="1200" b="1">
            <a:solidFill>
              <a:schemeClr val="tx1"/>
            </a:solidFill>
            <a:latin typeface="Times New Roman" pitchFamily="18" charset="0"/>
            <a:cs typeface="Times New Roman" pitchFamily="18" charset="0"/>
          </a:endParaRPr>
        </a:p>
      </dgm:t>
    </dgm:pt>
    <dgm:pt modelId="{449CD065-4CAE-4A52-8B34-1F21E01B56DF}" type="sibTrans" cxnId="{C76A7C5F-A20A-49A0-B0C7-9370EB0714CE}">
      <dgm:prSet/>
      <dgm:spPr/>
      <dgm:t>
        <a:bodyPr/>
        <a:lstStyle/>
        <a:p>
          <a:endParaRPr lang="en-US" sz="1200" b="1">
            <a:solidFill>
              <a:schemeClr val="tx1"/>
            </a:solidFill>
            <a:latin typeface="Times New Roman" pitchFamily="18" charset="0"/>
            <a:cs typeface="Times New Roman" pitchFamily="18" charset="0"/>
          </a:endParaRPr>
        </a:p>
      </dgm:t>
    </dgm:pt>
    <dgm:pt modelId="{E6655387-2095-4CDC-B871-062266593F5A}" type="parTrans" cxnId="{C76A7C5F-A20A-49A0-B0C7-9370EB0714CE}">
      <dgm:prSet/>
      <dgm:spPr/>
      <dgm:t>
        <a:bodyPr/>
        <a:lstStyle/>
        <a:p>
          <a:endParaRPr lang="en-US" sz="1200" b="1">
            <a:solidFill>
              <a:schemeClr val="tx1"/>
            </a:solidFill>
            <a:latin typeface="Times New Roman" pitchFamily="18" charset="0"/>
            <a:cs typeface="Times New Roman" pitchFamily="18" charset="0"/>
          </a:endParaRPr>
        </a:p>
      </dgm:t>
    </dgm:pt>
    <dgm:pt modelId="{56F183DA-5E76-473A-B509-42C33F964F63}" type="pres">
      <dgm:prSet presAssocID="{941FC679-CF71-44DE-8590-3FCC7C3B9452}" presName="compositeShape" presStyleCnt="0">
        <dgm:presLayoutVars>
          <dgm:chMax val="7"/>
          <dgm:dir/>
          <dgm:resizeHandles val="exact"/>
        </dgm:presLayoutVars>
      </dgm:prSet>
      <dgm:spPr/>
    </dgm:pt>
    <dgm:pt modelId="{C027EEDD-A335-405F-B3D6-5220BDFBD265}" type="pres">
      <dgm:prSet presAssocID="{941FC679-CF71-44DE-8590-3FCC7C3B9452}" presName="wedge1" presStyleLbl="node1" presStyleIdx="0" presStyleCnt="5" custLinFactNeighborX="2310" custLinFactNeighborY="694"/>
      <dgm:spPr/>
      <dgm:t>
        <a:bodyPr/>
        <a:lstStyle/>
        <a:p>
          <a:endParaRPr lang="en-US"/>
        </a:p>
      </dgm:t>
    </dgm:pt>
    <dgm:pt modelId="{4682A281-FFC3-4F0C-9B93-0E93FFFE51F1}" type="pres">
      <dgm:prSet presAssocID="{941FC679-CF71-44DE-8590-3FCC7C3B9452}" presName="dummy1a" presStyleCnt="0"/>
      <dgm:spPr/>
    </dgm:pt>
    <dgm:pt modelId="{AF18AF4E-35B6-43D5-9246-66ABCF6B3FFE}" type="pres">
      <dgm:prSet presAssocID="{941FC679-CF71-44DE-8590-3FCC7C3B9452}" presName="dummy1b" presStyleCnt="0"/>
      <dgm:spPr/>
    </dgm:pt>
    <dgm:pt modelId="{867EB5C8-C17A-4755-92E0-0C927DF6266D}" type="pres">
      <dgm:prSet presAssocID="{941FC679-CF71-44DE-8590-3FCC7C3B9452}" presName="wedge1Tx" presStyleLbl="node1" presStyleIdx="0" presStyleCnt="5">
        <dgm:presLayoutVars>
          <dgm:chMax val="0"/>
          <dgm:chPref val="0"/>
          <dgm:bulletEnabled val="1"/>
        </dgm:presLayoutVars>
      </dgm:prSet>
      <dgm:spPr/>
      <dgm:t>
        <a:bodyPr/>
        <a:lstStyle/>
        <a:p>
          <a:endParaRPr lang="en-US"/>
        </a:p>
      </dgm:t>
    </dgm:pt>
    <dgm:pt modelId="{6E9E2EE3-09E6-4252-B8F5-E8DB886DEBF2}" type="pres">
      <dgm:prSet presAssocID="{941FC679-CF71-44DE-8590-3FCC7C3B9452}" presName="wedge2" presStyleLbl="node1" presStyleIdx="1" presStyleCnt="5"/>
      <dgm:spPr/>
      <dgm:t>
        <a:bodyPr/>
        <a:lstStyle/>
        <a:p>
          <a:endParaRPr lang="en-US"/>
        </a:p>
      </dgm:t>
    </dgm:pt>
    <dgm:pt modelId="{317E657E-FD8E-4FEC-9BE2-DD4D5A104614}" type="pres">
      <dgm:prSet presAssocID="{941FC679-CF71-44DE-8590-3FCC7C3B9452}" presName="dummy2a" presStyleCnt="0"/>
      <dgm:spPr/>
    </dgm:pt>
    <dgm:pt modelId="{939EA383-FEA2-487A-8273-0A1D98B5080E}" type="pres">
      <dgm:prSet presAssocID="{941FC679-CF71-44DE-8590-3FCC7C3B9452}" presName="dummy2b" presStyleCnt="0"/>
      <dgm:spPr/>
    </dgm:pt>
    <dgm:pt modelId="{4E119C55-9F03-4227-B210-58EBF3FE735B}" type="pres">
      <dgm:prSet presAssocID="{941FC679-CF71-44DE-8590-3FCC7C3B9452}" presName="wedge2Tx" presStyleLbl="node1" presStyleIdx="1" presStyleCnt="5">
        <dgm:presLayoutVars>
          <dgm:chMax val="0"/>
          <dgm:chPref val="0"/>
          <dgm:bulletEnabled val="1"/>
        </dgm:presLayoutVars>
      </dgm:prSet>
      <dgm:spPr/>
      <dgm:t>
        <a:bodyPr/>
        <a:lstStyle/>
        <a:p>
          <a:endParaRPr lang="en-US"/>
        </a:p>
      </dgm:t>
    </dgm:pt>
    <dgm:pt modelId="{8A1EB18E-C080-4837-9F88-8F36A80D6E1D}" type="pres">
      <dgm:prSet presAssocID="{941FC679-CF71-44DE-8590-3FCC7C3B9452}" presName="wedge3" presStyleLbl="node1" presStyleIdx="2" presStyleCnt="5" custLinFactNeighborX="289"/>
      <dgm:spPr/>
      <dgm:t>
        <a:bodyPr/>
        <a:lstStyle/>
        <a:p>
          <a:endParaRPr lang="en-US"/>
        </a:p>
      </dgm:t>
    </dgm:pt>
    <dgm:pt modelId="{C23907DC-7CA1-43EC-9DA3-E3915063AD15}" type="pres">
      <dgm:prSet presAssocID="{941FC679-CF71-44DE-8590-3FCC7C3B9452}" presName="dummy3a" presStyleCnt="0"/>
      <dgm:spPr/>
    </dgm:pt>
    <dgm:pt modelId="{C7EA84F6-439A-42B9-B4BC-CB1EC469BD1B}" type="pres">
      <dgm:prSet presAssocID="{941FC679-CF71-44DE-8590-3FCC7C3B9452}" presName="dummy3b" presStyleCnt="0"/>
      <dgm:spPr/>
    </dgm:pt>
    <dgm:pt modelId="{96389099-5042-420E-B79C-90CBF9212060}" type="pres">
      <dgm:prSet presAssocID="{941FC679-CF71-44DE-8590-3FCC7C3B9452}" presName="wedge3Tx" presStyleLbl="node1" presStyleIdx="2" presStyleCnt="5">
        <dgm:presLayoutVars>
          <dgm:chMax val="0"/>
          <dgm:chPref val="0"/>
          <dgm:bulletEnabled val="1"/>
        </dgm:presLayoutVars>
      </dgm:prSet>
      <dgm:spPr/>
      <dgm:t>
        <a:bodyPr/>
        <a:lstStyle/>
        <a:p>
          <a:endParaRPr lang="en-US"/>
        </a:p>
      </dgm:t>
    </dgm:pt>
    <dgm:pt modelId="{64F218B1-478D-4D0D-BA6C-823CF6200649}" type="pres">
      <dgm:prSet presAssocID="{941FC679-CF71-44DE-8590-3FCC7C3B9452}" presName="wedge4" presStyleLbl="node1" presStyleIdx="3" presStyleCnt="5"/>
      <dgm:spPr/>
      <dgm:t>
        <a:bodyPr/>
        <a:lstStyle/>
        <a:p>
          <a:endParaRPr lang="en-US"/>
        </a:p>
      </dgm:t>
    </dgm:pt>
    <dgm:pt modelId="{3DD39613-A462-46FD-BAD3-F1B794473A47}" type="pres">
      <dgm:prSet presAssocID="{941FC679-CF71-44DE-8590-3FCC7C3B9452}" presName="dummy4a" presStyleCnt="0"/>
      <dgm:spPr/>
    </dgm:pt>
    <dgm:pt modelId="{2B4CEB76-8410-4010-A128-1094377A1CE3}" type="pres">
      <dgm:prSet presAssocID="{941FC679-CF71-44DE-8590-3FCC7C3B9452}" presName="dummy4b" presStyleCnt="0"/>
      <dgm:spPr/>
    </dgm:pt>
    <dgm:pt modelId="{E12D6BDD-61DD-437C-B97E-FEAED59DCF96}" type="pres">
      <dgm:prSet presAssocID="{941FC679-CF71-44DE-8590-3FCC7C3B9452}" presName="wedge4Tx" presStyleLbl="node1" presStyleIdx="3" presStyleCnt="5">
        <dgm:presLayoutVars>
          <dgm:chMax val="0"/>
          <dgm:chPref val="0"/>
          <dgm:bulletEnabled val="1"/>
        </dgm:presLayoutVars>
      </dgm:prSet>
      <dgm:spPr/>
      <dgm:t>
        <a:bodyPr/>
        <a:lstStyle/>
        <a:p>
          <a:endParaRPr lang="en-US"/>
        </a:p>
      </dgm:t>
    </dgm:pt>
    <dgm:pt modelId="{2AC601D1-80D7-46ED-86B1-9CCA976A2A10}" type="pres">
      <dgm:prSet presAssocID="{941FC679-CF71-44DE-8590-3FCC7C3B9452}" presName="wedge5" presStyleLbl="node1" presStyleIdx="4" presStyleCnt="5"/>
      <dgm:spPr/>
      <dgm:t>
        <a:bodyPr/>
        <a:lstStyle/>
        <a:p>
          <a:endParaRPr lang="en-US"/>
        </a:p>
      </dgm:t>
    </dgm:pt>
    <dgm:pt modelId="{664F3AEC-CF77-463D-8D40-6A0C52CEEBD7}" type="pres">
      <dgm:prSet presAssocID="{941FC679-CF71-44DE-8590-3FCC7C3B9452}" presName="dummy5a" presStyleCnt="0"/>
      <dgm:spPr/>
    </dgm:pt>
    <dgm:pt modelId="{63B12263-D678-4766-8C84-0C0F1BAF6678}" type="pres">
      <dgm:prSet presAssocID="{941FC679-CF71-44DE-8590-3FCC7C3B9452}" presName="dummy5b" presStyleCnt="0"/>
      <dgm:spPr/>
    </dgm:pt>
    <dgm:pt modelId="{E995179A-4449-4ADB-A2AE-CE232FD058C2}" type="pres">
      <dgm:prSet presAssocID="{941FC679-CF71-44DE-8590-3FCC7C3B9452}" presName="wedge5Tx" presStyleLbl="node1" presStyleIdx="4" presStyleCnt="5">
        <dgm:presLayoutVars>
          <dgm:chMax val="0"/>
          <dgm:chPref val="0"/>
          <dgm:bulletEnabled val="1"/>
        </dgm:presLayoutVars>
      </dgm:prSet>
      <dgm:spPr/>
      <dgm:t>
        <a:bodyPr/>
        <a:lstStyle/>
        <a:p>
          <a:endParaRPr lang="en-US"/>
        </a:p>
      </dgm:t>
    </dgm:pt>
    <dgm:pt modelId="{82AF1A85-D4DF-4099-AC13-5F40F9243FDA}" type="pres">
      <dgm:prSet presAssocID="{193BA0BD-C4CC-4A11-B91D-CD23B222D0F4}" presName="arrowWedge1" presStyleLbl="fgSibTrans2D1" presStyleIdx="0" presStyleCnt="5"/>
      <dgm:spPr/>
    </dgm:pt>
    <dgm:pt modelId="{D4431F60-B4AF-4A24-A8ED-99C3B9762248}" type="pres">
      <dgm:prSet presAssocID="{6CF1924F-FB7E-4C28-B61F-B33A56969C35}" presName="arrowWedge2" presStyleLbl="fgSibTrans2D1" presStyleIdx="1" presStyleCnt="5"/>
      <dgm:spPr/>
    </dgm:pt>
    <dgm:pt modelId="{D8FC1CEF-D812-4E36-9724-1F2BCA333A04}" type="pres">
      <dgm:prSet presAssocID="{90E20E52-4617-4E4E-9F71-2593FDAFB315}" presName="arrowWedge3" presStyleLbl="fgSibTrans2D1" presStyleIdx="2" presStyleCnt="5"/>
      <dgm:spPr/>
    </dgm:pt>
    <dgm:pt modelId="{D76A8CB3-D3A3-45B9-A141-B4BB700817B1}" type="pres">
      <dgm:prSet presAssocID="{A572B2FE-BA02-47BC-87F2-EA7FCD57B3D9}" presName="arrowWedge4" presStyleLbl="fgSibTrans2D1" presStyleIdx="3" presStyleCnt="5"/>
      <dgm:spPr/>
    </dgm:pt>
    <dgm:pt modelId="{F24D58BA-D422-4443-87CE-6DC5AF29B35F}" type="pres">
      <dgm:prSet presAssocID="{449CD065-4CAE-4A52-8B34-1F21E01B56DF}" presName="arrowWedge5" presStyleLbl="fgSibTrans2D1" presStyleIdx="4" presStyleCnt="5"/>
      <dgm:spPr/>
    </dgm:pt>
  </dgm:ptLst>
  <dgm:cxnLst>
    <dgm:cxn modelId="{B9CDB422-F73C-4036-A0E0-5E8DCA86E350}" type="presOf" srcId="{4C6D0024-8D52-45F1-B759-3E841A145ABB}" destId="{4E119C55-9F03-4227-B210-58EBF3FE735B}" srcOrd="1" destOrd="0" presId="urn:microsoft.com/office/officeart/2005/8/layout/cycle8"/>
    <dgm:cxn modelId="{1565EC6E-0CD8-4065-A967-BDCCF1165CD0}" type="presOf" srcId="{AC4A8FE0-1F3B-4434-BF7B-ACA7B7305BAE}" destId="{64F218B1-478D-4D0D-BA6C-823CF6200649}" srcOrd="0" destOrd="0" presId="urn:microsoft.com/office/officeart/2005/8/layout/cycle8"/>
    <dgm:cxn modelId="{3F56C3A8-B5CC-4405-BD61-911EDBEC7FBD}" srcId="{941FC679-CF71-44DE-8590-3FCC7C3B9452}" destId="{4C6D0024-8D52-45F1-B759-3E841A145ABB}" srcOrd="1" destOrd="0" parTransId="{87943A45-B794-422C-B06C-73872CFB09E7}" sibTransId="{6CF1924F-FB7E-4C28-B61F-B33A56969C35}"/>
    <dgm:cxn modelId="{F683495B-223B-4715-8F16-DA11908304ED}" srcId="{941FC679-CF71-44DE-8590-3FCC7C3B9452}" destId="{D4576C1C-520C-4638-BE87-23E58F304E80}" srcOrd="2" destOrd="0" parTransId="{020D0703-7574-434D-A5F5-E075D6223616}" sibTransId="{90E20E52-4617-4E4E-9F71-2593FDAFB315}"/>
    <dgm:cxn modelId="{00AE28FF-097E-490F-9CE3-9B444D5DE452}" type="presOf" srcId="{D4576C1C-520C-4638-BE87-23E58F304E80}" destId="{8A1EB18E-C080-4837-9F88-8F36A80D6E1D}" srcOrd="0" destOrd="0" presId="urn:microsoft.com/office/officeart/2005/8/layout/cycle8"/>
    <dgm:cxn modelId="{C76A7C5F-A20A-49A0-B0C7-9370EB0714CE}" srcId="{941FC679-CF71-44DE-8590-3FCC7C3B9452}" destId="{0E3A522F-AE93-4D14-8E9D-B6DD4ED2060A}" srcOrd="4" destOrd="0" parTransId="{E6655387-2095-4CDC-B871-062266593F5A}" sibTransId="{449CD065-4CAE-4A52-8B34-1F21E01B56DF}"/>
    <dgm:cxn modelId="{C3AFD7E5-46C3-4B0C-96B2-21D068F78C4F}" type="presOf" srcId="{4C6D0024-8D52-45F1-B759-3E841A145ABB}" destId="{6E9E2EE3-09E6-4252-B8F5-E8DB886DEBF2}" srcOrd="0" destOrd="0" presId="urn:microsoft.com/office/officeart/2005/8/layout/cycle8"/>
    <dgm:cxn modelId="{B270D554-6040-4D71-B435-2141FFA766A9}" type="presOf" srcId="{AC4A8FE0-1F3B-4434-BF7B-ACA7B7305BAE}" destId="{E12D6BDD-61DD-437C-B97E-FEAED59DCF96}" srcOrd="1" destOrd="0" presId="urn:microsoft.com/office/officeart/2005/8/layout/cycle8"/>
    <dgm:cxn modelId="{2E153EAB-DE98-4450-ABA9-C8E5EA3B8BF4}" srcId="{941FC679-CF71-44DE-8590-3FCC7C3B9452}" destId="{AC4A8FE0-1F3B-4434-BF7B-ACA7B7305BAE}" srcOrd="3" destOrd="0" parTransId="{C679F851-0361-4A68-A463-9B0F4DD5B440}" sibTransId="{A572B2FE-BA02-47BC-87F2-EA7FCD57B3D9}"/>
    <dgm:cxn modelId="{E0C78A59-4FC3-4FB9-8EC3-B7939DDA769C}" type="presOf" srcId="{2A8A6050-8B97-4A3B-BCD0-849AEE80F97D}" destId="{867EB5C8-C17A-4755-92E0-0C927DF6266D}" srcOrd="1" destOrd="0" presId="urn:microsoft.com/office/officeart/2005/8/layout/cycle8"/>
    <dgm:cxn modelId="{99B28B31-0A6E-4A65-8FAF-8D9D6502CA32}" srcId="{941FC679-CF71-44DE-8590-3FCC7C3B9452}" destId="{2A8A6050-8B97-4A3B-BCD0-849AEE80F97D}" srcOrd="0" destOrd="0" parTransId="{6FB5CAEA-0F0F-4A43-9B3F-59BC6123A026}" sibTransId="{193BA0BD-C4CC-4A11-B91D-CD23B222D0F4}"/>
    <dgm:cxn modelId="{793AE7CA-BDB0-41E4-A0A4-7F89DFBC3A3E}" type="presOf" srcId="{941FC679-CF71-44DE-8590-3FCC7C3B9452}" destId="{56F183DA-5E76-473A-B509-42C33F964F63}" srcOrd="0" destOrd="0" presId="urn:microsoft.com/office/officeart/2005/8/layout/cycle8"/>
    <dgm:cxn modelId="{E2B1D030-AB2B-404D-97D4-44EAF975C4E7}" type="presOf" srcId="{D4576C1C-520C-4638-BE87-23E58F304E80}" destId="{96389099-5042-420E-B79C-90CBF9212060}" srcOrd="1" destOrd="0" presId="urn:microsoft.com/office/officeart/2005/8/layout/cycle8"/>
    <dgm:cxn modelId="{4B3390CD-08A4-4B38-9A39-F58B73BD8B2A}" type="presOf" srcId="{0E3A522F-AE93-4D14-8E9D-B6DD4ED2060A}" destId="{E995179A-4449-4ADB-A2AE-CE232FD058C2}" srcOrd="1" destOrd="0" presId="urn:microsoft.com/office/officeart/2005/8/layout/cycle8"/>
    <dgm:cxn modelId="{E8F4479D-F3E3-4DCC-92C6-C68F88F57F1E}" type="presOf" srcId="{2A8A6050-8B97-4A3B-BCD0-849AEE80F97D}" destId="{C027EEDD-A335-405F-B3D6-5220BDFBD265}" srcOrd="0" destOrd="0" presId="urn:microsoft.com/office/officeart/2005/8/layout/cycle8"/>
    <dgm:cxn modelId="{C275BD53-42BC-4759-825A-5E34B9F79CB3}" type="presOf" srcId="{0E3A522F-AE93-4D14-8E9D-B6DD4ED2060A}" destId="{2AC601D1-80D7-46ED-86B1-9CCA976A2A10}" srcOrd="0" destOrd="0" presId="urn:microsoft.com/office/officeart/2005/8/layout/cycle8"/>
    <dgm:cxn modelId="{A00D0C02-5B7E-447B-AB64-E84AC37E065A}" type="presParOf" srcId="{56F183DA-5E76-473A-B509-42C33F964F63}" destId="{C027EEDD-A335-405F-B3D6-5220BDFBD265}" srcOrd="0" destOrd="0" presId="urn:microsoft.com/office/officeart/2005/8/layout/cycle8"/>
    <dgm:cxn modelId="{CFB2E6FE-72D5-444E-AC9E-FA5BCB1C32A4}" type="presParOf" srcId="{56F183DA-5E76-473A-B509-42C33F964F63}" destId="{4682A281-FFC3-4F0C-9B93-0E93FFFE51F1}" srcOrd="1" destOrd="0" presId="urn:microsoft.com/office/officeart/2005/8/layout/cycle8"/>
    <dgm:cxn modelId="{F17E24EA-CFE2-4087-83C9-B9DFD34AEB6F}" type="presParOf" srcId="{56F183DA-5E76-473A-B509-42C33F964F63}" destId="{AF18AF4E-35B6-43D5-9246-66ABCF6B3FFE}" srcOrd="2" destOrd="0" presId="urn:microsoft.com/office/officeart/2005/8/layout/cycle8"/>
    <dgm:cxn modelId="{28B4B52D-9703-4C00-86E9-261A90CC76FE}" type="presParOf" srcId="{56F183DA-5E76-473A-B509-42C33F964F63}" destId="{867EB5C8-C17A-4755-92E0-0C927DF6266D}" srcOrd="3" destOrd="0" presId="urn:microsoft.com/office/officeart/2005/8/layout/cycle8"/>
    <dgm:cxn modelId="{0B09FE1B-244E-42BA-A148-E7045739C8C3}" type="presParOf" srcId="{56F183DA-5E76-473A-B509-42C33F964F63}" destId="{6E9E2EE3-09E6-4252-B8F5-E8DB886DEBF2}" srcOrd="4" destOrd="0" presId="urn:microsoft.com/office/officeart/2005/8/layout/cycle8"/>
    <dgm:cxn modelId="{A9ECE4FF-B6BB-42E6-A9CE-48E31610A482}" type="presParOf" srcId="{56F183DA-5E76-473A-B509-42C33F964F63}" destId="{317E657E-FD8E-4FEC-9BE2-DD4D5A104614}" srcOrd="5" destOrd="0" presId="urn:microsoft.com/office/officeart/2005/8/layout/cycle8"/>
    <dgm:cxn modelId="{022B40CC-01F6-4887-A295-579421F80C0C}" type="presParOf" srcId="{56F183DA-5E76-473A-B509-42C33F964F63}" destId="{939EA383-FEA2-487A-8273-0A1D98B5080E}" srcOrd="6" destOrd="0" presId="urn:microsoft.com/office/officeart/2005/8/layout/cycle8"/>
    <dgm:cxn modelId="{42BA7EB6-FE55-4ED8-9FF2-FC726C859A35}" type="presParOf" srcId="{56F183DA-5E76-473A-B509-42C33F964F63}" destId="{4E119C55-9F03-4227-B210-58EBF3FE735B}" srcOrd="7" destOrd="0" presId="urn:microsoft.com/office/officeart/2005/8/layout/cycle8"/>
    <dgm:cxn modelId="{C83FACC6-2102-415F-8E17-E8B6FFB9E6EE}" type="presParOf" srcId="{56F183DA-5E76-473A-B509-42C33F964F63}" destId="{8A1EB18E-C080-4837-9F88-8F36A80D6E1D}" srcOrd="8" destOrd="0" presId="urn:microsoft.com/office/officeart/2005/8/layout/cycle8"/>
    <dgm:cxn modelId="{65A584DD-3E8A-406A-8C2E-548FD68473F6}" type="presParOf" srcId="{56F183DA-5E76-473A-B509-42C33F964F63}" destId="{C23907DC-7CA1-43EC-9DA3-E3915063AD15}" srcOrd="9" destOrd="0" presId="urn:microsoft.com/office/officeart/2005/8/layout/cycle8"/>
    <dgm:cxn modelId="{76D39CDB-AC37-4351-8A5B-153362B058B7}" type="presParOf" srcId="{56F183DA-5E76-473A-B509-42C33F964F63}" destId="{C7EA84F6-439A-42B9-B4BC-CB1EC469BD1B}" srcOrd="10" destOrd="0" presId="urn:microsoft.com/office/officeart/2005/8/layout/cycle8"/>
    <dgm:cxn modelId="{54F2AA2E-7A00-4ADB-830A-C176ADE92BBB}" type="presParOf" srcId="{56F183DA-5E76-473A-B509-42C33F964F63}" destId="{96389099-5042-420E-B79C-90CBF9212060}" srcOrd="11" destOrd="0" presId="urn:microsoft.com/office/officeart/2005/8/layout/cycle8"/>
    <dgm:cxn modelId="{71609540-D802-48DD-BED9-9DD9398D063C}" type="presParOf" srcId="{56F183DA-5E76-473A-B509-42C33F964F63}" destId="{64F218B1-478D-4D0D-BA6C-823CF6200649}" srcOrd="12" destOrd="0" presId="urn:microsoft.com/office/officeart/2005/8/layout/cycle8"/>
    <dgm:cxn modelId="{AD61F7E8-5617-4D89-ABBF-F93E24F0FFDF}" type="presParOf" srcId="{56F183DA-5E76-473A-B509-42C33F964F63}" destId="{3DD39613-A462-46FD-BAD3-F1B794473A47}" srcOrd="13" destOrd="0" presId="urn:microsoft.com/office/officeart/2005/8/layout/cycle8"/>
    <dgm:cxn modelId="{97AA18FA-835B-4B0D-9C81-4F975ADBF4B1}" type="presParOf" srcId="{56F183DA-5E76-473A-B509-42C33F964F63}" destId="{2B4CEB76-8410-4010-A128-1094377A1CE3}" srcOrd="14" destOrd="0" presId="urn:microsoft.com/office/officeart/2005/8/layout/cycle8"/>
    <dgm:cxn modelId="{A812016B-299C-48B1-A7A1-650F96520DE2}" type="presParOf" srcId="{56F183DA-5E76-473A-B509-42C33F964F63}" destId="{E12D6BDD-61DD-437C-B97E-FEAED59DCF96}" srcOrd="15" destOrd="0" presId="urn:microsoft.com/office/officeart/2005/8/layout/cycle8"/>
    <dgm:cxn modelId="{4E6A0BE6-1C75-43FC-89F1-F0B9793CF957}" type="presParOf" srcId="{56F183DA-5E76-473A-B509-42C33F964F63}" destId="{2AC601D1-80D7-46ED-86B1-9CCA976A2A10}" srcOrd="16" destOrd="0" presId="urn:microsoft.com/office/officeart/2005/8/layout/cycle8"/>
    <dgm:cxn modelId="{25906D57-496D-4A7B-B3F5-BC05817C88A6}" type="presParOf" srcId="{56F183DA-5E76-473A-B509-42C33F964F63}" destId="{664F3AEC-CF77-463D-8D40-6A0C52CEEBD7}" srcOrd="17" destOrd="0" presId="urn:microsoft.com/office/officeart/2005/8/layout/cycle8"/>
    <dgm:cxn modelId="{91FBB777-C6BB-42F2-A427-CBE575C0C6B7}" type="presParOf" srcId="{56F183DA-5E76-473A-B509-42C33F964F63}" destId="{63B12263-D678-4766-8C84-0C0F1BAF6678}" srcOrd="18" destOrd="0" presId="urn:microsoft.com/office/officeart/2005/8/layout/cycle8"/>
    <dgm:cxn modelId="{1C912B1B-2A08-4B44-90EA-26E49974B8DE}" type="presParOf" srcId="{56F183DA-5E76-473A-B509-42C33F964F63}" destId="{E995179A-4449-4ADB-A2AE-CE232FD058C2}" srcOrd="19" destOrd="0" presId="urn:microsoft.com/office/officeart/2005/8/layout/cycle8"/>
    <dgm:cxn modelId="{7AC4313E-3287-445A-B1B0-6D5088E779B3}" type="presParOf" srcId="{56F183DA-5E76-473A-B509-42C33F964F63}" destId="{82AF1A85-D4DF-4099-AC13-5F40F9243FDA}" srcOrd="20" destOrd="0" presId="urn:microsoft.com/office/officeart/2005/8/layout/cycle8"/>
    <dgm:cxn modelId="{D78F6507-1A66-4FEF-AA10-E13372540A54}" type="presParOf" srcId="{56F183DA-5E76-473A-B509-42C33F964F63}" destId="{D4431F60-B4AF-4A24-A8ED-99C3B9762248}" srcOrd="21" destOrd="0" presId="urn:microsoft.com/office/officeart/2005/8/layout/cycle8"/>
    <dgm:cxn modelId="{10AC225D-E34A-4768-A882-12AD88426A5C}" type="presParOf" srcId="{56F183DA-5E76-473A-B509-42C33F964F63}" destId="{D8FC1CEF-D812-4E36-9724-1F2BCA333A04}" srcOrd="22" destOrd="0" presId="urn:microsoft.com/office/officeart/2005/8/layout/cycle8"/>
    <dgm:cxn modelId="{C18DBCA1-18D9-4750-BA89-CEEC26150786}" type="presParOf" srcId="{56F183DA-5E76-473A-B509-42C33F964F63}" destId="{D76A8CB3-D3A3-45B9-A141-B4BB700817B1}" srcOrd="23" destOrd="0" presId="urn:microsoft.com/office/officeart/2005/8/layout/cycle8"/>
    <dgm:cxn modelId="{2F227203-37CF-4B41-A228-6872F7F19200}" type="presParOf" srcId="{56F183DA-5E76-473A-B509-42C33F964F63}" destId="{F24D58BA-D422-4443-87CE-6DC5AF29B35F}"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FC679-CF71-44DE-8590-3FCC7C3B9452}" type="doc">
      <dgm:prSet loTypeId="urn:microsoft.com/office/officeart/2005/8/layout/cycle8" loCatId="cycle" qsTypeId="urn:microsoft.com/office/officeart/2005/8/quickstyle/3d1" qsCatId="3D" csTypeId="urn:microsoft.com/office/officeart/2005/8/colors/colorful5" csCatId="colorful" phldr="1"/>
      <dgm:spPr/>
    </dgm:pt>
    <dgm:pt modelId="{2A8A6050-8B97-4A3B-BCD0-849AEE80F97D}">
      <dgm:prSet phldrT="[Text]"/>
      <dgm:spPr/>
      <dgm:t>
        <a:bodyPr/>
        <a:lstStyle/>
        <a:p>
          <a:r>
            <a:rPr lang="en-US" b="1" smtClean="0">
              <a:solidFill>
                <a:schemeClr val="tx1"/>
              </a:solidFill>
              <a:latin typeface="Arial" pitchFamily="34" charset="0"/>
              <a:cs typeface="Arial" pitchFamily="34" charset="0"/>
            </a:rPr>
            <a:t>Nhớ / hiểu</a:t>
          </a:r>
          <a:endParaRPr lang="en-US" b="1">
            <a:solidFill>
              <a:schemeClr val="tx1"/>
            </a:solidFill>
            <a:latin typeface="Arial" pitchFamily="34" charset="0"/>
            <a:cs typeface="Arial" pitchFamily="34" charset="0"/>
          </a:endParaRPr>
        </a:p>
      </dgm:t>
    </dgm:pt>
    <dgm:pt modelId="{6FB5CAEA-0F0F-4A43-9B3F-59BC6123A026}" type="parTrans" cxnId="{99B28B31-0A6E-4A65-8FAF-8D9D6502CA32}">
      <dgm:prSet/>
      <dgm:spPr/>
      <dgm:t>
        <a:bodyPr/>
        <a:lstStyle/>
        <a:p>
          <a:endParaRPr lang="en-US" b="1">
            <a:solidFill>
              <a:schemeClr val="tx1"/>
            </a:solidFill>
            <a:latin typeface="Arial" pitchFamily="34" charset="0"/>
            <a:cs typeface="Arial" pitchFamily="34" charset="0"/>
          </a:endParaRPr>
        </a:p>
      </dgm:t>
    </dgm:pt>
    <dgm:pt modelId="{193BA0BD-C4CC-4A11-B91D-CD23B222D0F4}" type="sibTrans" cxnId="{99B28B31-0A6E-4A65-8FAF-8D9D6502CA32}">
      <dgm:prSet/>
      <dgm:spPr/>
      <dgm:t>
        <a:bodyPr/>
        <a:lstStyle/>
        <a:p>
          <a:endParaRPr lang="en-US" b="1">
            <a:solidFill>
              <a:schemeClr val="tx1"/>
            </a:solidFill>
            <a:latin typeface="Arial" pitchFamily="34" charset="0"/>
            <a:cs typeface="Arial" pitchFamily="34" charset="0"/>
          </a:endParaRPr>
        </a:p>
      </dgm:t>
    </dgm:pt>
    <dgm:pt modelId="{4C6D0024-8D52-45F1-B759-3E841A145ABB}">
      <dgm:prSet phldrT="[Text]"/>
      <dgm:spPr/>
      <dgm:t>
        <a:bodyPr/>
        <a:lstStyle/>
        <a:p>
          <a:r>
            <a:rPr lang="en-US" b="1" dirty="0" err="1" smtClean="0">
              <a:solidFill>
                <a:schemeClr val="tx1"/>
              </a:solidFill>
              <a:latin typeface="Arial" pitchFamily="34" charset="0"/>
              <a:cs typeface="Arial" pitchFamily="34" charset="0"/>
            </a:rPr>
            <a:t>Vận</a:t>
          </a:r>
          <a:r>
            <a:rPr lang="en-US" b="1" dirty="0" smtClean="0">
              <a:solidFill>
                <a:schemeClr val="tx1"/>
              </a:solidFill>
              <a:latin typeface="Arial" pitchFamily="34" charset="0"/>
              <a:cs typeface="Arial" pitchFamily="34" charset="0"/>
            </a:rPr>
            <a:t> </a:t>
          </a:r>
          <a:r>
            <a:rPr lang="en-US" b="1" smtClean="0">
              <a:solidFill>
                <a:schemeClr val="tx1"/>
              </a:solidFill>
              <a:latin typeface="Arial" pitchFamily="34" charset="0"/>
              <a:cs typeface="Arial" pitchFamily="34" charset="0"/>
            </a:rPr>
            <a:t>dụng</a:t>
          </a:r>
          <a:endParaRPr lang="en-US" b="1">
            <a:solidFill>
              <a:schemeClr val="tx1"/>
            </a:solidFill>
            <a:latin typeface="Arial" pitchFamily="34" charset="0"/>
            <a:cs typeface="Arial" pitchFamily="34" charset="0"/>
          </a:endParaRPr>
        </a:p>
      </dgm:t>
    </dgm:pt>
    <dgm:pt modelId="{87943A45-B794-422C-B06C-73872CFB09E7}" type="parTrans" cxnId="{3F56C3A8-B5CC-4405-BD61-911EDBEC7FBD}">
      <dgm:prSet/>
      <dgm:spPr/>
      <dgm:t>
        <a:bodyPr/>
        <a:lstStyle/>
        <a:p>
          <a:endParaRPr lang="en-US" b="1">
            <a:solidFill>
              <a:schemeClr val="tx1"/>
            </a:solidFill>
            <a:latin typeface="Arial" pitchFamily="34" charset="0"/>
            <a:cs typeface="Arial" pitchFamily="34" charset="0"/>
          </a:endParaRPr>
        </a:p>
      </dgm:t>
    </dgm:pt>
    <dgm:pt modelId="{6CF1924F-FB7E-4C28-B61F-B33A56969C35}" type="sibTrans" cxnId="{3F56C3A8-B5CC-4405-BD61-911EDBEC7FBD}">
      <dgm:prSet/>
      <dgm:spPr/>
      <dgm:t>
        <a:bodyPr/>
        <a:lstStyle/>
        <a:p>
          <a:endParaRPr lang="en-US" b="1">
            <a:solidFill>
              <a:schemeClr val="tx1"/>
            </a:solidFill>
            <a:latin typeface="Arial" pitchFamily="34" charset="0"/>
            <a:cs typeface="Arial" pitchFamily="34" charset="0"/>
          </a:endParaRPr>
        </a:p>
      </dgm:t>
    </dgm:pt>
    <dgm:pt modelId="{0E3A522F-AE93-4D14-8E9D-B6DD4ED2060A}">
      <dgm:prSet phldrT="[Text]"/>
      <dgm:spPr/>
      <dgm:t>
        <a:bodyPr/>
        <a:lstStyle/>
        <a:p>
          <a:r>
            <a:rPr lang="en-US" b="1" smtClean="0">
              <a:solidFill>
                <a:schemeClr val="tx1"/>
              </a:solidFill>
              <a:latin typeface="Arial" pitchFamily="34" charset="0"/>
              <a:cs typeface="Arial" pitchFamily="34" charset="0"/>
            </a:rPr>
            <a:t>Sáng tạo</a:t>
          </a:r>
          <a:endParaRPr lang="en-US" b="1">
            <a:solidFill>
              <a:schemeClr val="tx1"/>
            </a:solidFill>
            <a:latin typeface="Arial" pitchFamily="34" charset="0"/>
            <a:cs typeface="Arial" pitchFamily="34" charset="0"/>
          </a:endParaRPr>
        </a:p>
      </dgm:t>
    </dgm:pt>
    <dgm:pt modelId="{E6655387-2095-4CDC-B871-062266593F5A}" type="parTrans" cxnId="{C76A7C5F-A20A-49A0-B0C7-9370EB0714CE}">
      <dgm:prSet/>
      <dgm:spPr/>
      <dgm:t>
        <a:bodyPr/>
        <a:lstStyle/>
        <a:p>
          <a:endParaRPr lang="en-US" b="1">
            <a:solidFill>
              <a:schemeClr val="tx1"/>
            </a:solidFill>
            <a:latin typeface="Arial" pitchFamily="34" charset="0"/>
            <a:cs typeface="Arial" pitchFamily="34" charset="0"/>
          </a:endParaRPr>
        </a:p>
      </dgm:t>
    </dgm:pt>
    <dgm:pt modelId="{449CD065-4CAE-4A52-8B34-1F21E01B56DF}" type="sibTrans" cxnId="{C76A7C5F-A20A-49A0-B0C7-9370EB0714CE}">
      <dgm:prSet/>
      <dgm:spPr/>
      <dgm:t>
        <a:bodyPr/>
        <a:lstStyle/>
        <a:p>
          <a:endParaRPr lang="en-US" b="1">
            <a:solidFill>
              <a:schemeClr val="tx1"/>
            </a:solidFill>
            <a:latin typeface="Arial" pitchFamily="34" charset="0"/>
            <a:cs typeface="Arial" pitchFamily="34" charset="0"/>
          </a:endParaRPr>
        </a:p>
      </dgm:t>
    </dgm:pt>
    <dgm:pt modelId="{D4576C1C-520C-4638-BE87-23E58F304E80}">
      <dgm:prSet phldrT="[Text]"/>
      <dgm:spPr/>
      <dgm:t>
        <a:bodyPr/>
        <a:lstStyle/>
        <a:p>
          <a:r>
            <a:rPr lang="en-US" b="1" smtClean="0">
              <a:solidFill>
                <a:schemeClr val="tx1"/>
              </a:solidFill>
              <a:latin typeface="Arial" pitchFamily="34" charset="0"/>
              <a:cs typeface="Arial" pitchFamily="34" charset="0"/>
            </a:rPr>
            <a:t>Phân tích</a:t>
          </a:r>
          <a:endParaRPr lang="en-US" b="1">
            <a:solidFill>
              <a:schemeClr val="tx1"/>
            </a:solidFill>
            <a:latin typeface="Arial" pitchFamily="34" charset="0"/>
            <a:cs typeface="Arial" pitchFamily="34" charset="0"/>
          </a:endParaRPr>
        </a:p>
      </dgm:t>
    </dgm:pt>
    <dgm:pt modelId="{020D0703-7574-434D-A5F5-E075D6223616}" type="parTrans" cxnId="{F683495B-223B-4715-8F16-DA11908304ED}">
      <dgm:prSet/>
      <dgm:spPr/>
      <dgm:t>
        <a:bodyPr/>
        <a:lstStyle/>
        <a:p>
          <a:endParaRPr lang="en-US" b="1">
            <a:solidFill>
              <a:schemeClr val="tx1"/>
            </a:solidFill>
            <a:latin typeface="Arial" pitchFamily="34" charset="0"/>
            <a:cs typeface="Arial" pitchFamily="34" charset="0"/>
          </a:endParaRPr>
        </a:p>
      </dgm:t>
    </dgm:pt>
    <dgm:pt modelId="{90E20E52-4617-4E4E-9F71-2593FDAFB315}" type="sibTrans" cxnId="{F683495B-223B-4715-8F16-DA11908304ED}">
      <dgm:prSet/>
      <dgm:spPr/>
      <dgm:t>
        <a:bodyPr/>
        <a:lstStyle/>
        <a:p>
          <a:endParaRPr lang="en-US" b="1">
            <a:solidFill>
              <a:schemeClr val="tx1"/>
            </a:solidFill>
            <a:latin typeface="Arial" pitchFamily="34" charset="0"/>
            <a:cs typeface="Arial" pitchFamily="34" charset="0"/>
          </a:endParaRPr>
        </a:p>
      </dgm:t>
    </dgm:pt>
    <dgm:pt modelId="{AC4A8FE0-1F3B-4434-BF7B-ACA7B7305BAE}">
      <dgm:prSet phldrT="[Text]"/>
      <dgm:spPr/>
      <dgm:t>
        <a:bodyPr/>
        <a:lstStyle/>
        <a:p>
          <a:r>
            <a:rPr lang="en-US" b="1" smtClean="0">
              <a:solidFill>
                <a:schemeClr val="tx1"/>
              </a:solidFill>
              <a:latin typeface="Arial" pitchFamily="34" charset="0"/>
              <a:cs typeface="Arial" pitchFamily="34" charset="0"/>
            </a:rPr>
            <a:t>Đánh giá</a:t>
          </a:r>
          <a:endParaRPr lang="en-US" b="1">
            <a:solidFill>
              <a:schemeClr val="tx1"/>
            </a:solidFill>
            <a:latin typeface="Arial" pitchFamily="34" charset="0"/>
            <a:cs typeface="Arial" pitchFamily="34" charset="0"/>
          </a:endParaRPr>
        </a:p>
      </dgm:t>
    </dgm:pt>
    <dgm:pt modelId="{C679F851-0361-4A68-A463-9B0F4DD5B440}" type="parTrans" cxnId="{2E153EAB-DE98-4450-ABA9-C8E5EA3B8BF4}">
      <dgm:prSet/>
      <dgm:spPr/>
      <dgm:t>
        <a:bodyPr/>
        <a:lstStyle/>
        <a:p>
          <a:endParaRPr lang="en-US" b="1">
            <a:solidFill>
              <a:schemeClr val="tx1"/>
            </a:solidFill>
            <a:latin typeface="Arial" pitchFamily="34" charset="0"/>
            <a:cs typeface="Arial" pitchFamily="34" charset="0"/>
          </a:endParaRPr>
        </a:p>
      </dgm:t>
    </dgm:pt>
    <dgm:pt modelId="{A572B2FE-BA02-47BC-87F2-EA7FCD57B3D9}" type="sibTrans" cxnId="{2E153EAB-DE98-4450-ABA9-C8E5EA3B8BF4}">
      <dgm:prSet/>
      <dgm:spPr/>
      <dgm:t>
        <a:bodyPr/>
        <a:lstStyle/>
        <a:p>
          <a:endParaRPr lang="en-US" b="1">
            <a:solidFill>
              <a:schemeClr val="tx1"/>
            </a:solidFill>
            <a:latin typeface="Arial" pitchFamily="34" charset="0"/>
            <a:cs typeface="Arial" pitchFamily="34" charset="0"/>
          </a:endParaRPr>
        </a:p>
      </dgm:t>
    </dgm:pt>
    <dgm:pt modelId="{56F183DA-5E76-473A-B509-42C33F964F63}" type="pres">
      <dgm:prSet presAssocID="{941FC679-CF71-44DE-8590-3FCC7C3B9452}" presName="compositeShape" presStyleCnt="0">
        <dgm:presLayoutVars>
          <dgm:chMax val="7"/>
          <dgm:dir/>
          <dgm:resizeHandles val="exact"/>
        </dgm:presLayoutVars>
      </dgm:prSet>
      <dgm:spPr/>
    </dgm:pt>
    <dgm:pt modelId="{C027EEDD-A335-405F-B3D6-5220BDFBD265}" type="pres">
      <dgm:prSet presAssocID="{941FC679-CF71-44DE-8590-3FCC7C3B9452}" presName="wedge1" presStyleLbl="node1" presStyleIdx="0" presStyleCnt="5"/>
      <dgm:spPr/>
      <dgm:t>
        <a:bodyPr/>
        <a:lstStyle/>
        <a:p>
          <a:endParaRPr lang="en-US"/>
        </a:p>
      </dgm:t>
    </dgm:pt>
    <dgm:pt modelId="{4682A281-FFC3-4F0C-9B93-0E93FFFE51F1}" type="pres">
      <dgm:prSet presAssocID="{941FC679-CF71-44DE-8590-3FCC7C3B9452}" presName="dummy1a" presStyleCnt="0"/>
      <dgm:spPr/>
    </dgm:pt>
    <dgm:pt modelId="{AF18AF4E-35B6-43D5-9246-66ABCF6B3FFE}" type="pres">
      <dgm:prSet presAssocID="{941FC679-CF71-44DE-8590-3FCC7C3B9452}" presName="dummy1b" presStyleCnt="0"/>
      <dgm:spPr/>
    </dgm:pt>
    <dgm:pt modelId="{867EB5C8-C17A-4755-92E0-0C927DF6266D}" type="pres">
      <dgm:prSet presAssocID="{941FC679-CF71-44DE-8590-3FCC7C3B9452}" presName="wedge1Tx" presStyleLbl="node1" presStyleIdx="0" presStyleCnt="5">
        <dgm:presLayoutVars>
          <dgm:chMax val="0"/>
          <dgm:chPref val="0"/>
          <dgm:bulletEnabled val="1"/>
        </dgm:presLayoutVars>
      </dgm:prSet>
      <dgm:spPr/>
      <dgm:t>
        <a:bodyPr/>
        <a:lstStyle/>
        <a:p>
          <a:endParaRPr lang="en-US"/>
        </a:p>
      </dgm:t>
    </dgm:pt>
    <dgm:pt modelId="{6E9E2EE3-09E6-4252-B8F5-E8DB886DEBF2}" type="pres">
      <dgm:prSet presAssocID="{941FC679-CF71-44DE-8590-3FCC7C3B9452}" presName="wedge2" presStyleLbl="node1" presStyleIdx="1" presStyleCnt="5"/>
      <dgm:spPr/>
      <dgm:t>
        <a:bodyPr/>
        <a:lstStyle/>
        <a:p>
          <a:endParaRPr lang="en-US"/>
        </a:p>
      </dgm:t>
    </dgm:pt>
    <dgm:pt modelId="{317E657E-FD8E-4FEC-9BE2-DD4D5A104614}" type="pres">
      <dgm:prSet presAssocID="{941FC679-CF71-44DE-8590-3FCC7C3B9452}" presName="dummy2a" presStyleCnt="0"/>
      <dgm:spPr/>
    </dgm:pt>
    <dgm:pt modelId="{939EA383-FEA2-487A-8273-0A1D98B5080E}" type="pres">
      <dgm:prSet presAssocID="{941FC679-CF71-44DE-8590-3FCC7C3B9452}" presName="dummy2b" presStyleCnt="0"/>
      <dgm:spPr/>
    </dgm:pt>
    <dgm:pt modelId="{4E119C55-9F03-4227-B210-58EBF3FE735B}" type="pres">
      <dgm:prSet presAssocID="{941FC679-CF71-44DE-8590-3FCC7C3B9452}" presName="wedge2Tx" presStyleLbl="node1" presStyleIdx="1" presStyleCnt="5">
        <dgm:presLayoutVars>
          <dgm:chMax val="0"/>
          <dgm:chPref val="0"/>
          <dgm:bulletEnabled val="1"/>
        </dgm:presLayoutVars>
      </dgm:prSet>
      <dgm:spPr/>
      <dgm:t>
        <a:bodyPr/>
        <a:lstStyle/>
        <a:p>
          <a:endParaRPr lang="en-US"/>
        </a:p>
      </dgm:t>
    </dgm:pt>
    <dgm:pt modelId="{8A1EB18E-C080-4837-9F88-8F36A80D6E1D}" type="pres">
      <dgm:prSet presAssocID="{941FC679-CF71-44DE-8590-3FCC7C3B9452}" presName="wedge3" presStyleLbl="node1" presStyleIdx="2" presStyleCnt="5"/>
      <dgm:spPr/>
      <dgm:t>
        <a:bodyPr/>
        <a:lstStyle/>
        <a:p>
          <a:endParaRPr lang="en-US"/>
        </a:p>
      </dgm:t>
    </dgm:pt>
    <dgm:pt modelId="{C23907DC-7CA1-43EC-9DA3-E3915063AD15}" type="pres">
      <dgm:prSet presAssocID="{941FC679-CF71-44DE-8590-3FCC7C3B9452}" presName="dummy3a" presStyleCnt="0"/>
      <dgm:spPr/>
    </dgm:pt>
    <dgm:pt modelId="{C7EA84F6-439A-42B9-B4BC-CB1EC469BD1B}" type="pres">
      <dgm:prSet presAssocID="{941FC679-CF71-44DE-8590-3FCC7C3B9452}" presName="dummy3b" presStyleCnt="0"/>
      <dgm:spPr/>
    </dgm:pt>
    <dgm:pt modelId="{96389099-5042-420E-B79C-90CBF9212060}" type="pres">
      <dgm:prSet presAssocID="{941FC679-CF71-44DE-8590-3FCC7C3B9452}" presName="wedge3Tx" presStyleLbl="node1" presStyleIdx="2" presStyleCnt="5">
        <dgm:presLayoutVars>
          <dgm:chMax val="0"/>
          <dgm:chPref val="0"/>
          <dgm:bulletEnabled val="1"/>
        </dgm:presLayoutVars>
      </dgm:prSet>
      <dgm:spPr/>
      <dgm:t>
        <a:bodyPr/>
        <a:lstStyle/>
        <a:p>
          <a:endParaRPr lang="en-US"/>
        </a:p>
      </dgm:t>
    </dgm:pt>
    <dgm:pt modelId="{64F218B1-478D-4D0D-BA6C-823CF6200649}" type="pres">
      <dgm:prSet presAssocID="{941FC679-CF71-44DE-8590-3FCC7C3B9452}" presName="wedge4" presStyleLbl="node1" presStyleIdx="3" presStyleCnt="5"/>
      <dgm:spPr/>
      <dgm:t>
        <a:bodyPr/>
        <a:lstStyle/>
        <a:p>
          <a:endParaRPr lang="en-US"/>
        </a:p>
      </dgm:t>
    </dgm:pt>
    <dgm:pt modelId="{3DD39613-A462-46FD-BAD3-F1B794473A47}" type="pres">
      <dgm:prSet presAssocID="{941FC679-CF71-44DE-8590-3FCC7C3B9452}" presName="dummy4a" presStyleCnt="0"/>
      <dgm:spPr/>
    </dgm:pt>
    <dgm:pt modelId="{2B4CEB76-8410-4010-A128-1094377A1CE3}" type="pres">
      <dgm:prSet presAssocID="{941FC679-CF71-44DE-8590-3FCC7C3B9452}" presName="dummy4b" presStyleCnt="0"/>
      <dgm:spPr/>
    </dgm:pt>
    <dgm:pt modelId="{E12D6BDD-61DD-437C-B97E-FEAED59DCF96}" type="pres">
      <dgm:prSet presAssocID="{941FC679-CF71-44DE-8590-3FCC7C3B9452}" presName="wedge4Tx" presStyleLbl="node1" presStyleIdx="3" presStyleCnt="5">
        <dgm:presLayoutVars>
          <dgm:chMax val="0"/>
          <dgm:chPref val="0"/>
          <dgm:bulletEnabled val="1"/>
        </dgm:presLayoutVars>
      </dgm:prSet>
      <dgm:spPr/>
      <dgm:t>
        <a:bodyPr/>
        <a:lstStyle/>
        <a:p>
          <a:endParaRPr lang="en-US"/>
        </a:p>
      </dgm:t>
    </dgm:pt>
    <dgm:pt modelId="{2AC601D1-80D7-46ED-86B1-9CCA976A2A10}" type="pres">
      <dgm:prSet presAssocID="{941FC679-CF71-44DE-8590-3FCC7C3B9452}" presName="wedge5" presStyleLbl="node1" presStyleIdx="4" presStyleCnt="5"/>
      <dgm:spPr/>
      <dgm:t>
        <a:bodyPr/>
        <a:lstStyle/>
        <a:p>
          <a:endParaRPr lang="en-US"/>
        </a:p>
      </dgm:t>
    </dgm:pt>
    <dgm:pt modelId="{664F3AEC-CF77-463D-8D40-6A0C52CEEBD7}" type="pres">
      <dgm:prSet presAssocID="{941FC679-CF71-44DE-8590-3FCC7C3B9452}" presName="dummy5a" presStyleCnt="0"/>
      <dgm:spPr/>
    </dgm:pt>
    <dgm:pt modelId="{63B12263-D678-4766-8C84-0C0F1BAF6678}" type="pres">
      <dgm:prSet presAssocID="{941FC679-CF71-44DE-8590-3FCC7C3B9452}" presName="dummy5b" presStyleCnt="0"/>
      <dgm:spPr/>
    </dgm:pt>
    <dgm:pt modelId="{E995179A-4449-4ADB-A2AE-CE232FD058C2}" type="pres">
      <dgm:prSet presAssocID="{941FC679-CF71-44DE-8590-3FCC7C3B9452}" presName="wedge5Tx" presStyleLbl="node1" presStyleIdx="4" presStyleCnt="5">
        <dgm:presLayoutVars>
          <dgm:chMax val="0"/>
          <dgm:chPref val="0"/>
          <dgm:bulletEnabled val="1"/>
        </dgm:presLayoutVars>
      </dgm:prSet>
      <dgm:spPr/>
      <dgm:t>
        <a:bodyPr/>
        <a:lstStyle/>
        <a:p>
          <a:endParaRPr lang="en-US"/>
        </a:p>
      </dgm:t>
    </dgm:pt>
    <dgm:pt modelId="{82AF1A85-D4DF-4099-AC13-5F40F9243FDA}" type="pres">
      <dgm:prSet presAssocID="{193BA0BD-C4CC-4A11-B91D-CD23B222D0F4}" presName="arrowWedge1" presStyleLbl="fgSibTrans2D1" presStyleIdx="0" presStyleCnt="5"/>
      <dgm:spPr/>
    </dgm:pt>
    <dgm:pt modelId="{509B4E0E-D782-43B4-91F7-AF6E5558ADCB}" type="pres">
      <dgm:prSet presAssocID="{6CF1924F-FB7E-4C28-B61F-B33A56969C35}" presName="arrowWedge2" presStyleLbl="fgSibTrans2D1" presStyleIdx="1" presStyleCnt="5"/>
      <dgm:spPr/>
    </dgm:pt>
    <dgm:pt modelId="{8D63DB52-82F7-44DA-AAF8-0C5CADA8E01F}" type="pres">
      <dgm:prSet presAssocID="{90E20E52-4617-4E4E-9F71-2593FDAFB315}" presName="arrowWedge3" presStyleLbl="fgSibTrans2D1" presStyleIdx="2" presStyleCnt="5"/>
      <dgm:spPr/>
    </dgm:pt>
    <dgm:pt modelId="{A2B528E6-5EC7-4F3A-BAEA-277C6563A41E}" type="pres">
      <dgm:prSet presAssocID="{A572B2FE-BA02-47BC-87F2-EA7FCD57B3D9}" presName="arrowWedge4" presStyleLbl="fgSibTrans2D1" presStyleIdx="3" presStyleCnt="5"/>
      <dgm:spPr/>
    </dgm:pt>
    <dgm:pt modelId="{F24D58BA-D422-4443-87CE-6DC5AF29B35F}" type="pres">
      <dgm:prSet presAssocID="{449CD065-4CAE-4A52-8B34-1F21E01B56DF}" presName="arrowWedge5" presStyleLbl="fgSibTrans2D1" presStyleIdx="4" presStyleCnt="5"/>
      <dgm:spPr/>
    </dgm:pt>
  </dgm:ptLst>
  <dgm:cxnLst>
    <dgm:cxn modelId="{6AAD019E-528B-4399-9B3A-F93456C2A887}" type="presOf" srcId="{0E3A522F-AE93-4D14-8E9D-B6DD4ED2060A}" destId="{E995179A-4449-4ADB-A2AE-CE232FD058C2}" srcOrd="1" destOrd="0" presId="urn:microsoft.com/office/officeart/2005/8/layout/cycle8"/>
    <dgm:cxn modelId="{77E36267-6DBE-4538-8E50-2A5F5850651F}" type="presOf" srcId="{0E3A522F-AE93-4D14-8E9D-B6DD4ED2060A}" destId="{2AC601D1-80D7-46ED-86B1-9CCA976A2A10}" srcOrd="0" destOrd="0" presId="urn:microsoft.com/office/officeart/2005/8/layout/cycle8"/>
    <dgm:cxn modelId="{10F0E55B-0FE7-4D56-BED9-304643C920AE}" type="presOf" srcId="{AC4A8FE0-1F3B-4434-BF7B-ACA7B7305BAE}" destId="{E12D6BDD-61DD-437C-B97E-FEAED59DCF96}" srcOrd="1" destOrd="0" presId="urn:microsoft.com/office/officeart/2005/8/layout/cycle8"/>
    <dgm:cxn modelId="{FBC29074-E809-4732-9D58-1748BD16F46B}" type="presOf" srcId="{941FC679-CF71-44DE-8590-3FCC7C3B9452}" destId="{56F183DA-5E76-473A-B509-42C33F964F63}" srcOrd="0" destOrd="0" presId="urn:microsoft.com/office/officeart/2005/8/layout/cycle8"/>
    <dgm:cxn modelId="{C76A7C5F-A20A-49A0-B0C7-9370EB0714CE}" srcId="{941FC679-CF71-44DE-8590-3FCC7C3B9452}" destId="{0E3A522F-AE93-4D14-8E9D-B6DD4ED2060A}" srcOrd="4" destOrd="0" parTransId="{E6655387-2095-4CDC-B871-062266593F5A}" sibTransId="{449CD065-4CAE-4A52-8B34-1F21E01B56DF}"/>
    <dgm:cxn modelId="{130C170E-778E-4C2E-8C07-8FB1F570CD5C}" type="presOf" srcId="{2A8A6050-8B97-4A3B-BCD0-849AEE80F97D}" destId="{C027EEDD-A335-405F-B3D6-5220BDFBD265}" srcOrd="0" destOrd="0" presId="urn:microsoft.com/office/officeart/2005/8/layout/cycle8"/>
    <dgm:cxn modelId="{99B28B31-0A6E-4A65-8FAF-8D9D6502CA32}" srcId="{941FC679-CF71-44DE-8590-3FCC7C3B9452}" destId="{2A8A6050-8B97-4A3B-BCD0-849AEE80F97D}" srcOrd="0" destOrd="0" parTransId="{6FB5CAEA-0F0F-4A43-9B3F-59BC6123A026}" sibTransId="{193BA0BD-C4CC-4A11-B91D-CD23B222D0F4}"/>
    <dgm:cxn modelId="{0459AF64-1067-4E0D-A974-66D44A74A0B1}" type="presOf" srcId="{AC4A8FE0-1F3B-4434-BF7B-ACA7B7305BAE}" destId="{64F218B1-478D-4D0D-BA6C-823CF6200649}" srcOrd="0" destOrd="0" presId="urn:microsoft.com/office/officeart/2005/8/layout/cycle8"/>
    <dgm:cxn modelId="{993A80D9-E3A3-41B9-9E12-2CB0BAC77006}" type="presOf" srcId="{4C6D0024-8D52-45F1-B759-3E841A145ABB}" destId="{6E9E2EE3-09E6-4252-B8F5-E8DB886DEBF2}" srcOrd="0" destOrd="0" presId="urn:microsoft.com/office/officeart/2005/8/layout/cycle8"/>
    <dgm:cxn modelId="{AA455F23-8F32-4F51-88BC-6C623EC1F711}" type="presOf" srcId="{4C6D0024-8D52-45F1-B759-3E841A145ABB}" destId="{4E119C55-9F03-4227-B210-58EBF3FE735B}" srcOrd="1" destOrd="0" presId="urn:microsoft.com/office/officeart/2005/8/layout/cycle8"/>
    <dgm:cxn modelId="{7659030D-61B6-4965-9823-F34288CB435E}" type="presOf" srcId="{2A8A6050-8B97-4A3B-BCD0-849AEE80F97D}" destId="{867EB5C8-C17A-4755-92E0-0C927DF6266D}" srcOrd="1" destOrd="0" presId="urn:microsoft.com/office/officeart/2005/8/layout/cycle8"/>
    <dgm:cxn modelId="{F683495B-223B-4715-8F16-DA11908304ED}" srcId="{941FC679-CF71-44DE-8590-3FCC7C3B9452}" destId="{D4576C1C-520C-4638-BE87-23E58F304E80}" srcOrd="2" destOrd="0" parTransId="{020D0703-7574-434D-A5F5-E075D6223616}" sibTransId="{90E20E52-4617-4E4E-9F71-2593FDAFB315}"/>
    <dgm:cxn modelId="{3F56C3A8-B5CC-4405-BD61-911EDBEC7FBD}" srcId="{941FC679-CF71-44DE-8590-3FCC7C3B9452}" destId="{4C6D0024-8D52-45F1-B759-3E841A145ABB}" srcOrd="1" destOrd="0" parTransId="{87943A45-B794-422C-B06C-73872CFB09E7}" sibTransId="{6CF1924F-FB7E-4C28-B61F-B33A56969C35}"/>
    <dgm:cxn modelId="{2E153EAB-DE98-4450-ABA9-C8E5EA3B8BF4}" srcId="{941FC679-CF71-44DE-8590-3FCC7C3B9452}" destId="{AC4A8FE0-1F3B-4434-BF7B-ACA7B7305BAE}" srcOrd="3" destOrd="0" parTransId="{C679F851-0361-4A68-A463-9B0F4DD5B440}" sibTransId="{A572B2FE-BA02-47BC-87F2-EA7FCD57B3D9}"/>
    <dgm:cxn modelId="{C5EDDBAA-4F14-465E-BDFE-AFF1B72502F6}" type="presOf" srcId="{D4576C1C-520C-4638-BE87-23E58F304E80}" destId="{8A1EB18E-C080-4837-9F88-8F36A80D6E1D}" srcOrd="0" destOrd="0" presId="urn:microsoft.com/office/officeart/2005/8/layout/cycle8"/>
    <dgm:cxn modelId="{6CF124AA-D1BB-4812-955A-E66AEE8F34E0}" type="presOf" srcId="{D4576C1C-520C-4638-BE87-23E58F304E80}" destId="{96389099-5042-420E-B79C-90CBF9212060}" srcOrd="1" destOrd="0" presId="urn:microsoft.com/office/officeart/2005/8/layout/cycle8"/>
    <dgm:cxn modelId="{D58C9EEE-46B4-48CE-8C93-8D2D4DD0F25C}" type="presParOf" srcId="{56F183DA-5E76-473A-B509-42C33F964F63}" destId="{C027EEDD-A335-405F-B3D6-5220BDFBD265}" srcOrd="0" destOrd="0" presId="urn:microsoft.com/office/officeart/2005/8/layout/cycle8"/>
    <dgm:cxn modelId="{CC7B6AEE-CE40-4004-8DD9-AA27AF8AE15D}" type="presParOf" srcId="{56F183DA-5E76-473A-B509-42C33F964F63}" destId="{4682A281-FFC3-4F0C-9B93-0E93FFFE51F1}" srcOrd="1" destOrd="0" presId="urn:microsoft.com/office/officeart/2005/8/layout/cycle8"/>
    <dgm:cxn modelId="{FBE63223-3321-4F8A-B1A5-759CF39AC112}" type="presParOf" srcId="{56F183DA-5E76-473A-B509-42C33F964F63}" destId="{AF18AF4E-35B6-43D5-9246-66ABCF6B3FFE}" srcOrd="2" destOrd="0" presId="urn:microsoft.com/office/officeart/2005/8/layout/cycle8"/>
    <dgm:cxn modelId="{0432882C-56BC-4771-8C42-BF7C473F7E8E}" type="presParOf" srcId="{56F183DA-5E76-473A-B509-42C33F964F63}" destId="{867EB5C8-C17A-4755-92E0-0C927DF6266D}" srcOrd="3" destOrd="0" presId="urn:microsoft.com/office/officeart/2005/8/layout/cycle8"/>
    <dgm:cxn modelId="{14AC752C-BE34-49B6-BC20-C6D6B9A44223}" type="presParOf" srcId="{56F183DA-5E76-473A-B509-42C33F964F63}" destId="{6E9E2EE3-09E6-4252-B8F5-E8DB886DEBF2}" srcOrd="4" destOrd="0" presId="urn:microsoft.com/office/officeart/2005/8/layout/cycle8"/>
    <dgm:cxn modelId="{82AAD2B4-2D2C-4140-8804-8C3BA32E34AD}" type="presParOf" srcId="{56F183DA-5E76-473A-B509-42C33F964F63}" destId="{317E657E-FD8E-4FEC-9BE2-DD4D5A104614}" srcOrd="5" destOrd="0" presId="urn:microsoft.com/office/officeart/2005/8/layout/cycle8"/>
    <dgm:cxn modelId="{E8395ECB-6926-49C5-AF1A-02D3CC1B8CAC}" type="presParOf" srcId="{56F183DA-5E76-473A-B509-42C33F964F63}" destId="{939EA383-FEA2-487A-8273-0A1D98B5080E}" srcOrd="6" destOrd="0" presId="urn:microsoft.com/office/officeart/2005/8/layout/cycle8"/>
    <dgm:cxn modelId="{322A60F5-E2C6-44CB-BA78-45D90599B697}" type="presParOf" srcId="{56F183DA-5E76-473A-B509-42C33F964F63}" destId="{4E119C55-9F03-4227-B210-58EBF3FE735B}" srcOrd="7" destOrd="0" presId="urn:microsoft.com/office/officeart/2005/8/layout/cycle8"/>
    <dgm:cxn modelId="{95493994-D005-4047-9D22-8DCDDF7A8AC6}" type="presParOf" srcId="{56F183DA-5E76-473A-B509-42C33F964F63}" destId="{8A1EB18E-C080-4837-9F88-8F36A80D6E1D}" srcOrd="8" destOrd="0" presId="urn:microsoft.com/office/officeart/2005/8/layout/cycle8"/>
    <dgm:cxn modelId="{0716C590-CE88-4744-96BA-6902CBB79EEA}" type="presParOf" srcId="{56F183DA-5E76-473A-B509-42C33F964F63}" destId="{C23907DC-7CA1-43EC-9DA3-E3915063AD15}" srcOrd="9" destOrd="0" presId="urn:microsoft.com/office/officeart/2005/8/layout/cycle8"/>
    <dgm:cxn modelId="{148C7DC5-A02A-4AF9-BF66-94999EAB45A3}" type="presParOf" srcId="{56F183DA-5E76-473A-B509-42C33F964F63}" destId="{C7EA84F6-439A-42B9-B4BC-CB1EC469BD1B}" srcOrd="10" destOrd="0" presId="urn:microsoft.com/office/officeart/2005/8/layout/cycle8"/>
    <dgm:cxn modelId="{276F2398-23BF-4AAF-AF9E-258D2BCB7F67}" type="presParOf" srcId="{56F183DA-5E76-473A-B509-42C33F964F63}" destId="{96389099-5042-420E-B79C-90CBF9212060}" srcOrd="11" destOrd="0" presId="urn:microsoft.com/office/officeart/2005/8/layout/cycle8"/>
    <dgm:cxn modelId="{098D4FEC-6398-436A-9FA2-564108EE09BD}" type="presParOf" srcId="{56F183DA-5E76-473A-B509-42C33F964F63}" destId="{64F218B1-478D-4D0D-BA6C-823CF6200649}" srcOrd="12" destOrd="0" presId="urn:microsoft.com/office/officeart/2005/8/layout/cycle8"/>
    <dgm:cxn modelId="{8A213FCC-6DD6-4C47-B23E-2B91D9C0C98C}" type="presParOf" srcId="{56F183DA-5E76-473A-B509-42C33F964F63}" destId="{3DD39613-A462-46FD-BAD3-F1B794473A47}" srcOrd="13" destOrd="0" presId="urn:microsoft.com/office/officeart/2005/8/layout/cycle8"/>
    <dgm:cxn modelId="{36D55C8B-3249-4517-9C23-0A662F0BE355}" type="presParOf" srcId="{56F183DA-5E76-473A-B509-42C33F964F63}" destId="{2B4CEB76-8410-4010-A128-1094377A1CE3}" srcOrd="14" destOrd="0" presId="urn:microsoft.com/office/officeart/2005/8/layout/cycle8"/>
    <dgm:cxn modelId="{B991858C-79BC-419B-B00C-E950103A0EE8}" type="presParOf" srcId="{56F183DA-5E76-473A-B509-42C33F964F63}" destId="{E12D6BDD-61DD-437C-B97E-FEAED59DCF96}" srcOrd="15" destOrd="0" presId="urn:microsoft.com/office/officeart/2005/8/layout/cycle8"/>
    <dgm:cxn modelId="{5B005604-E716-47F7-A0B5-2A2AD3236299}" type="presParOf" srcId="{56F183DA-5E76-473A-B509-42C33F964F63}" destId="{2AC601D1-80D7-46ED-86B1-9CCA976A2A10}" srcOrd="16" destOrd="0" presId="urn:microsoft.com/office/officeart/2005/8/layout/cycle8"/>
    <dgm:cxn modelId="{4F7A5BE6-82C1-4FF0-AD9E-387365D10B08}" type="presParOf" srcId="{56F183DA-5E76-473A-B509-42C33F964F63}" destId="{664F3AEC-CF77-463D-8D40-6A0C52CEEBD7}" srcOrd="17" destOrd="0" presId="urn:microsoft.com/office/officeart/2005/8/layout/cycle8"/>
    <dgm:cxn modelId="{26CE51EC-8260-4D19-8125-6E7FB6F720C2}" type="presParOf" srcId="{56F183DA-5E76-473A-B509-42C33F964F63}" destId="{63B12263-D678-4766-8C84-0C0F1BAF6678}" srcOrd="18" destOrd="0" presId="urn:microsoft.com/office/officeart/2005/8/layout/cycle8"/>
    <dgm:cxn modelId="{044C4150-6A01-489C-BD2E-4586C3106937}" type="presParOf" srcId="{56F183DA-5E76-473A-B509-42C33F964F63}" destId="{E995179A-4449-4ADB-A2AE-CE232FD058C2}" srcOrd="19" destOrd="0" presId="urn:microsoft.com/office/officeart/2005/8/layout/cycle8"/>
    <dgm:cxn modelId="{DA0457CF-30F5-403D-A871-FE471B32F90C}" type="presParOf" srcId="{56F183DA-5E76-473A-B509-42C33F964F63}" destId="{82AF1A85-D4DF-4099-AC13-5F40F9243FDA}" srcOrd="20" destOrd="0" presId="urn:microsoft.com/office/officeart/2005/8/layout/cycle8"/>
    <dgm:cxn modelId="{AB81D482-DFE5-4FCB-AFC1-6D900AF59016}" type="presParOf" srcId="{56F183DA-5E76-473A-B509-42C33F964F63}" destId="{509B4E0E-D782-43B4-91F7-AF6E5558ADCB}" srcOrd="21" destOrd="0" presId="urn:microsoft.com/office/officeart/2005/8/layout/cycle8"/>
    <dgm:cxn modelId="{4A898CF1-6FE2-49A8-A7E3-A4C68743F697}" type="presParOf" srcId="{56F183DA-5E76-473A-B509-42C33F964F63}" destId="{8D63DB52-82F7-44DA-AAF8-0C5CADA8E01F}" srcOrd="22" destOrd="0" presId="urn:microsoft.com/office/officeart/2005/8/layout/cycle8"/>
    <dgm:cxn modelId="{46D499E6-3024-4305-9515-CF5EB8D68AC6}" type="presParOf" srcId="{56F183DA-5E76-473A-B509-42C33F964F63}" destId="{A2B528E6-5EC7-4F3A-BAEA-277C6563A41E}" srcOrd="23" destOrd="0" presId="urn:microsoft.com/office/officeart/2005/8/layout/cycle8"/>
    <dgm:cxn modelId="{06B6EFF5-B38F-46D8-9F4E-72D03B7F57E5}" type="presParOf" srcId="{56F183DA-5E76-473A-B509-42C33F964F63}" destId="{F24D58BA-D422-4443-87CE-6DC5AF29B35F}" srcOrd="2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DA07A-324B-4A25-8A4C-D6DB287FF7CF}" type="doc">
      <dgm:prSet loTypeId="urn:microsoft.com/office/officeart/2005/8/layout/chevron2" loCatId="list" qsTypeId="urn:microsoft.com/office/officeart/2005/8/quickstyle/3d3" qsCatId="3D" csTypeId="urn:microsoft.com/office/officeart/2005/8/colors/colorful1" csCatId="colorful" phldr="1"/>
      <dgm:spPr/>
      <dgm:t>
        <a:bodyPr/>
        <a:lstStyle/>
        <a:p>
          <a:endParaRPr lang="en-US"/>
        </a:p>
      </dgm:t>
    </dgm:pt>
    <dgm:pt modelId="{518FCF06-EBC5-4E3F-A29C-E3FCCB4E26CE}">
      <dgm:prSet phldrT="[Text]" custT="1"/>
      <dgm:spPr/>
      <dgm:t>
        <a:bodyPr/>
        <a:lstStyle/>
        <a:p>
          <a:r>
            <a:rPr lang="en-US" sz="1800" b="1" dirty="0" smtClean="0">
              <a:solidFill>
                <a:schemeClr val="tx1"/>
              </a:solidFill>
              <a:latin typeface="Times New Roman" pitchFamily="18" charset="0"/>
              <a:cs typeface="Times New Roman" pitchFamily="18" charset="0"/>
            </a:rPr>
            <a:t>1</a:t>
          </a:r>
          <a:endParaRPr lang="en-US" sz="1800" b="1" dirty="0">
            <a:solidFill>
              <a:schemeClr val="tx1"/>
            </a:solidFill>
            <a:latin typeface="Times New Roman" pitchFamily="18" charset="0"/>
            <a:cs typeface="Times New Roman" pitchFamily="18" charset="0"/>
          </a:endParaRPr>
        </a:p>
      </dgm:t>
    </dgm:pt>
    <dgm:pt modelId="{346B23D0-E6E2-45B9-9C85-6CCF46F4DCF9}" type="parTrans" cxnId="{E130550D-D79B-460E-833A-B2B8C5CDAB21}">
      <dgm:prSet/>
      <dgm:spPr/>
      <dgm:t>
        <a:bodyPr/>
        <a:lstStyle/>
        <a:p>
          <a:endParaRPr lang="en-US" sz="1800" b="1">
            <a:solidFill>
              <a:schemeClr val="tx1"/>
            </a:solidFill>
            <a:latin typeface="Times New Roman" pitchFamily="18" charset="0"/>
            <a:cs typeface="Times New Roman" pitchFamily="18" charset="0"/>
          </a:endParaRPr>
        </a:p>
      </dgm:t>
    </dgm:pt>
    <dgm:pt modelId="{377C33AD-76E8-43AB-9DB2-C7B0210639DE}" type="sibTrans" cxnId="{E130550D-D79B-460E-833A-B2B8C5CDAB21}">
      <dgm:prSet/>
      <dgm:spPr/>
      <dgm:t>
        <a:bodyPr/>
        <a:lstStyle/>
        <a:p>
          <a:endParaRPr lang="en-US" sz="1800" b="1">
            <a:solidFill>
              <a:schemeClr val="tx1"/>
            </a:solidFill>
            <a:latin typeface="Times New Roman" pitchFamily="18" charset="0"/>
            <a:cs typeface="Times New Roman" pitchFamily="18" charset="0"/>
          </a:endParaRPr>
        </a:p>
      </dgm:t>
    </dgm:pt>
    <dgm:pt modelId="{7F95D812-9322-4731-B9D0-4533B87330BD}">
      <dgm:prSet phldrT="[Text]" custT="1"/>
      <dgm:spPr/>
      <dgm:t>
        <a:bodyPr/>
        <a:lstStyle/>
        <a:p>
          <a:r>
            <a:rPr lang="en-US" sz="1800" b="1" dirty="0" err="1" smtClean="0">
              <a:solidFill>
                <a:schemeClr val="tx1"/>
              </a:solidFill>
              <a:latin typeface="Times New Roman" pitchFamily="18" charset="0"/>
              <a:cs typeface="Times New Roman" pitchFamily="18" charset="0"/>
            </a:rPr>
            <a:t>Liệt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kê</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các</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nội</a:t>
          </a:r>
          <a:r>
            <a:rPr lang="en-US" sz="1800" b="1" dirty="0" smtClean="0">
              <a:solidFill>
                <a:schemeClr val="tx1"/>
              </a:solidFill>
              <a:latin typeface="Times New Roman" pitchFamily="18" charset="0"/>
              <a:cs typeface="Times New Roman" pitchFamily="18" charset="0"/>
            </a:rPr>
            <a:t> dung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tra</a:t>
          </a:r>
          <a:endParaRPr lang="en-US" sz="1800" b="1" dirty="0">
            <a:solidFill>
              <a:schemeClr val="tx1"/>
            </a:solidFill>
            <a:latin typeface="Times New Roman" pitchFamily="18" charset="0"/>
            <a:cs typeface="Times New Roman" pitchFamily="18" charset="0"/>
          </a:endParaRPr>
        </a:p>
      </dgm:t>
    </dgm:pt>
    <dgm:pt modelId="{ECA666B9-2CEA-4F59-80BA-E5AD5EE53C33}" type="parTrans" cxnId="{A74B5C77-8A54-4FFE-B9B7-EEFD7A995BD5}">
      <dgm:prSet/>
      <dgm:spPr/>
      <dgm:t>
        <a:bodyPr/>
        <a:lstStyle/>
        <a:p>
          <a:endParaRPr lang="en-US" sz="1800" b="1">
            <a:solidFill>
              <a:schemeClr val="tx1"/>
            </a:solidFill>
            <a:latin typeface="Times New Roman" pitchFamily="18" charset="0"/>
            <a:cs typeface="Times New Roman" pitchFamily="18" charset="0"/>
          </a:endParaRPr>
        </a:p>
      </dgm:t>
    </dgm:pt>
    <dgm:pt modelId="{ACA2FD9F-D487-4160-B01C-D226E32ACE9C}" type="sibTrans" cxnId="{A74B5C77-8A54-4FFE-B9B7-EEFD7A995BD5}">
      <dgm:prSet/>
      <dgm:spPr/>
      <dgm:t>
        <a:bodyPr/>
        <a:lstStyle/>
        <a:p>
          <a:endParaRPr lang="en-US" sz="1800" b="1">
            <a:solidFill>
              <a:schemeClr val="tx1"/>
            </a:solidFill>
            <a:latin typeface="Times New Roman" pitchFamily="18" charset="0"/>
            <a:cs typeface="Times New Roman" pitchFamily="18" charset="0"/>
          </a:endParaRPr>
        </a:p>
      </dgm:t>
    </dgm:pt>
    <dgm:pt modelId="{068A9815-C0D6-4649-9E3F-0DE391845FB6}">
      <dgm:prSet phldrT="[Text]" custT="1"/>
      <dgm:spPr/>
      <dgm:t>
        <a:bodyPr/>
        <a:lstStyle/>
        <a:p>
          <a:r>
            <a:rPr lang="en-US" sz="1800" b="1" dirty="0" smtClean="0">
              <a:solidFill>
                <a:schemeClr val="tx1"/>
              </a:solidFill>
              <a:latin typeface="Times New Roman" pitchFamily="18" charset="0"/>
              <a:cs typeface="Times New Roman" pitchFamily="18" charset="0"/>
            </a:rPr>
            <a:t>2</a:t>
          </a:r>
          <a:endParaRPr lang="en-US" sz="1800" b="1" dirty="0">
            <a:solidFill>
              <a:schemeClr val="tx1"/>
            </a:solidFill>
            <a:latin typeface="Times New Roman" pitchFamily="18" charset="0"/>
            <a:cs typeface="Times New Roman" pitchFamily="18" charset="0"/>
          </a:endParaRPr>
        </a:p>
      </dgm:t>
    </dgm:pt>
    <dgm:pt modelId="{3BB97AEC-1684-4B49-A0FB-95164B9366F2}" type="parTrans" cxnId="{1D7E645D-A704-476A-9369-99105F70F23C}">
      <dgm:prSet/>
      <dgm:spPr/>
      <dgm:t>
        <a:bodyPr/>
        <a:lstStyle/>
        <a:p>
          <a:endParaRPr lang="en-US" sz="1800" b="1">
            <a:solidFill>
              <a:schemeClr val="tx1"/>
            </a:solidFill>
            <a:latin typeface="Times New Roman" pitchFamily="18" charset="0"/>
            <a:cs typeface="Times New Roman" pitchFamily="18" charset="0"/>
          </a:endParaRPr>
        </a:p>
      </dgm:t>
    </dgm:pt>
    <dgm:pt modelId="{8B554A6A-4AAF-4A0D-880F-57B0A398A77A}" type="sibTrans" cxnId="{1D7E645D-A704-476A-9369-99105F70F23C}">
      <dgm:prSet/>
      <dgm:spPr/>
      <dgm:t>
        <a:bodyPr/>
        <a:lstStyle/>
        <a:p>
          <a:endParaRPr lang="en-US" sz="1800" b="1">
            <a:solidFill>
              <a:schemeClr val="tx1"/>
            </a:solidFill>
            <a:latin typeface="Times New Roman" pitchFamily="18" charset="0"/>
            <a:cs typeface="Times New Roman" pitchFamily="18" charset="0"/>
          </a:endParaRPr>
        </a:p>
      </dgm:t>
    </dgm:pt>
    <dgm:pt modelId="{631082D7-301B-4DEC-94F4-385682F19AD2}">
      <dgm:prSet phldrT="[Text]" custT="1"/>
      <dgm:spPr/>
      <dgm:t>
        <a:bodyPr/>
        <a:lstStyle/>
        <a:p>
          <a:r>
            <a:rPr lang="en-US" sz="1800" b="1" dirty="0" err="1" smtClean="0">
              <a:solidFill>
                <a:schemeClr val="tx1"/>
              </a:solidFill>
              <a:latin typeface="Times New Roman" pitchFamily="18" charset="0"/>
              <a:cs typeface="Times New Roman" pitchFamily="18" charset="0"/>
            </a:rPr>
            <a:t>Liệt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kê</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các</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chuẩn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đánh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giá</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đối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với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cấp</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độ</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tư</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duy</a:t>
          </a:r>
          <a:endParaRPr lang="en-US" sz="1800" b="1" dirty="0">
            <a:solidFill>
              <a:schemeClr val="tx1"/>
            </a:solidFill>
            <a:latin typeface="Times New Roman" pitchFamily="18" charset="0"/>
            <a:cs typeface="Times New Roman" pitchFamily="18" charset="0"/>
          </a:endParaRPr>
        </a:p>
      </dgm:t>
    </dgm:pt>
    <dgm:pt modelId="{93D6496C-081C-4345-974F-F8AB286650AB}" type="parTrans" cxnId="{D96AF7E7-CE04-4A62-A444-C6699A2C973C}">
      <dgm:prSet/>
      <dgm:spPr/>
      <dgm:t>
        <a:bodyPr/>
        <a:lstStyle/>
        <a:p>
          <a:endParaRPr lang="en-US" sz="1800" b="1">
            <a:solidFill>
              <a:schemeClr val="tx1"/>
            </a:solidFill>
            <a:latin typeface="Times New Roman" pitchFamily="18" charset="0"/>
            <a:cs typeface="Times New Roman" pitchFamily="18" charset="0"/>
          </a:endParaRPr>
        </a:p>
      </dgm:t>
    </dgm:pt>
    <dgm:pt modelId="{434B23D3-F93C-4D52-B276-F6FEECC1B0F1}" type="sibTrans" cxnId="{D96AF7E7-CE04-4A62-A444-C6699A2C973C}">
      <dgm:prSet/>
      <dgm:spPr/>
      <dgm:t>
        <a:bodyPr/>
        <a:lstStyle/>
        <a:p>
          <a:endParaRPr lang="en-US" sz="1800" b="1">
            <a:solidFill>
              <a:schemeClr val="tx1"/>
            </a:solidFill>
            <a:latin typeface="Times New Roman" pitchFamily="18" charset="0"/>
            <a:cs typeface="Times New Roman" pitchFamily="18" charset="0"/>
          </a:endParaRPr>
        </a:p>
      </dgm:t>
    </dgm:pt>
    <dgm:pt modelId="{9FC48806-EBB9-47B6-8E77-8F5F6577B0B1}">
      <dgm:prSet phldrT="[Text]" custT="1"/>
      <dgm:spPr/>
      <dgm:t>
        <a:bodyPr/>
        <a:lstStyle/>
        <a:p>
          <a:r>
            <a:rPr lang="en-US" sz="1800" b="1" dirty="0" smtClean="0">
              <a:solidFill>
                <a:schemeClr val="tx1"/>
              </a:solidFill>
              <a:latin typeface="Times New Roman" pitchFamily="18" charset="0"/>
              <a:cs typeface="Times New Roman" pitchFamily="18" charset="0"/>
            </a:rPr>
            <a:t>3</a:t>
          </a:r>
          <a:endParaRPr lang="en-US" sz="1800" b="1" dirty="0">
            <a:solidFill>
              <a:schemeClr val="tx1"/>
            </a:solidFill>
            <a:latin typeface="Times New Roman" pitchFamily="18" charset="0"/>
            <a:cs typeface="Times New Roman" pitchFamily="18" charset="0"/>
          </a:endParaRPr>
        </a:p>
      </dgm:t>
    </dgm:pt>
    <dgm:pt modelId="{F07F8580-296A-4733-BACC-33AFA03246BF}" type="parTrans" cxnId="{BD12327D-E720-4895-BEC3-154C2D226139}">
      <dgm:prSet/>
      <dgm:spPr/>
      <dgm:t>
        <a:bodyPr/>
        <a:lstStyle/>
        <a:p>
          <a:endParaRPr lang="en-US" sz="1800" b="1">
            <a:solidFill>
              <a:schemeClr val="tx1"/>
            </a:solidFill>
            <a:latin typeface="Times New Roman" pitchFamily="18" charset="0"/>
            <a:cs typeface="Times New Roman" pitchFamily="18" charset="0"/>
          </a:endParaRPr>
        </a:p>
      </dgm:t>
    </dgm:pt>
    <dgm:pt modelId="{4D7954DE-E4C7-4EE9-B878-46080C1126BC}" type="sibTrans" cxnId="{BD12327D-E720-4895-BEC3-154C2D226139}">
      <dgm:prSet/>
      <dgm:spPr/>
      <dgm:t>
        <a:bodyPr/>
        <a:lstStyle/>
        <a:p>
          <a:endParaRPr lang="en-US" sz="1800" b="1">
            <a:solidFill>
              <a:schemeClr val="tx1"/>
            </a:solidFill>
            <a:latin typeface="Times New Roman" pitchFamily="18" charset="0"/>
            <a:cs typeface="Times New Roman" pitchFamily="18" charset="0"/>
          </a:endParaRPr>
        </a:p>
      </dgm:t>
    </dgm:pt>
    <dgm:pt modelId="{9FD31521-40D8-415A-8A1B-CB0EF3960425}">
      <dgm:prSet phldrT="[Text]" custT="1"/>
      <dgm:spPr/>
      <dgm:t>
        <a:bodyPr/>
        <a:lstStyle/>
        <a:p>
          <a:r>
            <a:rPr lang="en-US" sz="1800" b="1" dirty="0" err="1" smtClean="0">
              <a:solidFill>
                <a:schemeClr val="tx1"/>
              </a:solidFill>
              <a:latin typeface="Times New Roman" pitchFamily="18" charset="0"/>
              <a:cs typeface="Times New Roman" pitchFamily="18" charset="0"/>
            </a:rPr>
            <a:t>Phân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phối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từng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endParaRPr lang="en-US" sz="1800" b="1" dirty="0">
            <a:solidFill>
              <a:schemeClr val="tx1"/>
            </a:solidFill>
            <a:latin typeface="Times New Roman" pitchFamily="18" charset="0"/>
            <a:cs typeface="Times New Roman" pitchFamily="18" charset="0"/>
          </a:endParaRPr>
        </a:p>
      </dgm:t>
    </dgm:pt>
    <dgm:pt modelId="{E0E00122-FF01-4347-BBC1-5836282BA23F}" type="parTrans" cxnId="{19A75AA5-C974-4F9F-9199-7B5A554C70D6}">
      <dgm:prSet/>
      <dgm:spPr/>
      <dgm:t>
        <a:bodyPr/>
        <a:lstStyle/>
        <a:p>
          <a:endParaRPr lang="en-US" sz="1800" b="1">
            <a:solidFill>
              <a:schemeClr val="tx1"/>
            </a:solidFill>
            <a:latin typeface="Times New Roman" pitchFamily="18" charset="0"/>
            <a:cs typeface="Times New Roman" pitchFamily="18" charset="0"/>
          </a:endParaRPr>
        </a:p>
      </dgm:t>
    </dgm:pt>
    <dgm:pt modelId="{77C52F9B-964E-456D-B511-A6AA0F31F60A}" type="sibTrans" cxnId="{19A75AA5-C974-4F9F-9199-7B5A554C70D6}">
      <dgm:prSet/>
      <dgm:spPr/>
      <dgm:t>
        <a:bodyPr/>
        <a:lstStyle/>
        <a:p>
          <a:endParaRPr lang="en-US" sz="1800" b="1">
            <a:solidFill>
              <a:schemeClr val="tx1"/>
            </a:solidFill>
            <a:latin typeface="Times New Roman" pitchFamily="18" charset="0"/>
            <a:cs typeface="Times New Roman" pitchFamily="18" charset="0"/>
          </a:endParaRPr>
        </a:p>
      </dgm:t>
    </dgm:pt>
    <dgm:pt modelId="{B11A73DF-5928-4985-A2AA-A2E0862E88BE}">
      <dgm:prSet phldrT="[Text]" custT="1"/>
      <dgm:spPr/>
      <dgm:t>
        <a:bodyPr/>
        <a:lstStyle/>
        <a:p>
          <a:r>
            <a:rPr lang="en-US" sz="1800" b="1" dirty="0" smtClean="0">
              <a:solidFill>
                <a:schemeClr val="tx1"/>
              </a:solidFill>
              <a:latin typeface="Times New Roman" pitchFamily="18" charset="0"/>
              <a:cs typeface="Times New Roman" pitchFamily="18" charset="0"/>
            </a:rPr>
            <a:t>4</a:t>
          </a:r>
          <a:endParaRPr lang="en-US" sz="1800" b="1" dirty="0">
            <a:solidFill>
              <a:schemeClr val="tx1"/>
            </a:solidFill>
            <a:latin typeface="Times New Roman" pitchFamily="18" charset="0"/>
            <a:cs typeface="Times New Roman" pitchFamily="18" charset="0"/>
          </a:endParaRPr>
        </a:p>
      </dgm:t>
    </dgm:pt>
    <dgm:pt modelId="{CE6F09CF-A917-4AA6-AC0E-AF3D1BC5748B}" type="parTrans" cxnId="{9ADAA427-DCEF-4578-AD9C-D0DBBC4F355C}">
      <dgm:prSet/>
      <dgm:spPr/>
      <dgm:t>
        <a:bodyPr/>
        <a:lstStyle/>
        <a:p>
          <a:endParaRPr lang="en-US" sz="1800" b="1">
            <a:solidFill>
              <a:schemeClr val="tx1"/>
            </a:solidFill>
            <a:latin typeface="Times New Roman" pitchFamily="18" charset="0"/>
            <a:cs typeface="Times New Roman" pitchFamily="18" charset="0"/>
          </a:endParaRPr>
        </a:p>
      </dgm:t>
    </dgm:pt>
    <dgm:pt modelId="{5B305155-5F64-45CB-A74B-AED1212DB561}" type="sibTrans" cxnId="{9ADAA427-DCEF-4578-AD9C-D0DBBC4F355C}">
      <dgm:prSet/>
      <dgm:spPr/>
      <dgm:t>
        <a:bodyPr/>
        <a:lstStyle/>
        <a:p>
          <a:endParaRPr lang="en-US" sz="1800" b="1">
            <a:solidFill>
              <a:schemeClr val="tx1"/>
            </a:solidFill>
            <a:latin typeface="Times New Roman" pitchFamily="18" charset="0"/>
            <a:cs typeface="Times New Roman" pitchFamily="18" charset="0"/>
          </a:endParaRPr>
        </a:p>
      </dgm:t>
    </dgm:pt>
    <dgm:pt modelId="{5E413721-37BE-40C0-A090-844638293FA9}">
      <dgm:prSet phldrT="[Text]" custT="1"/>
      <dgm:spPr/>
      <dgm:t>
        <a:bodyPr/>
        <a:lstStyle/>
        <a:p>
          <a:r>
            <a:rPr lang="en-US" sz="1800" b="1" smtClean="0">
              <a:solidFill>
                <a:schemeClr val="tx1"/>
              </a:solidFill>
              <a:latin typeface="Times New Roman" pitchFamily="18" charset="0"/>
              <a:cs typeface="Times New Roman" pitchFamily="18" charset="0"/>
            </a:rPr>
            <a:t>Xác định tổng điểm của bài kiểm tra</a:t>
          </a:r>
          <a:endParaRPr lang="en-US" sz="1800" b="1" dirty="0">
            <a:solidFill>
              <a:schemeClr val="tx1"/>
            </a:solidFill>
            <a:latin typeface="Times New Roman" pitchFamily="18" charset="0"/>
            <a:cs typeface="Times New Roman" pitchFamily="18" charset="0"/>
          </a:endParaRPr>
        </a:p>
      </dgm:t>
    </dgm:pt>
    <dgm:pt modelId="{1B840E2A-04C9-4522-AA55-7BC1AE9A268D}" type="parTrans" cxnId="{99F48EA9-E3A5-452B-8422-EBF1053C23E2}">
      <dgm:prSet/>
      <dgm:spPr/>
      <dgm:t>
        <a:bodyPr/>
        <a:lstStyle/>
        <a:p>
          <a:endParaRPr lang="en-US" sz="1800" b="1">
            <a:solidFill>
              <a:schemeClr val="tx1"/>
            </a:solidFill>
            <a:latin typeface="Times New Roman" pitchFamily="18" charset="0"/>
            <a:cs typeface="Times New Roman" pitchFamily="18" charset="0"/>
          </a:endParaRPr>
        </a:p>
      </dgm:t>
    </dgm:pt>
    <dgm:pt modelId="{BF9E34A3-321F-45EA-B466-CF18F0A0BF1A}" type="sibTrans" cxnId="{99F48EA9-E3A5-452B-8422-EBF1053C23E2}">
      <dgm:prSet/>
      <dgm:spPr/>
      <dgm:t>
        <a:bodyPr/>
        <a:lstStyle/>
        <a:p>
          <a:endParaRPr lang="en-US" sz="1800" b="1">
            <a:solidFill>
              <a:schemeClr val="tx1"/>
            </a:solidFill>
            <a:latin typeface="Times New Roman" pitchFamily="18" charset="0"/>
            <a:cs typeface="Times New Roman" pitchFamily="18" charset="0"/>
          </a:endParaRPr>
        </a:p>
      </dgm:t>
    </dgm:pt>
    <dgm:pt modelId="{76D9BAEC-B58C-4CF2-8C1E-AD4E973339E6}">
      <dgm:prSet phldrT="[Text]" custT="1"/>
      <dgm:spPr/>
      <dgm:t>
        <a:bodyPr/>
        <a:lstStyle/>
        <a:p>
          <a:r>
            <a:rPr lang="en-US" sz="1800" b="1" dirty="0" smtClean="0">
              <a:solidFill>
                <a:schemeClr val="tx1"/>
              </a:solidFill>
              <a:latin typeface="Times New Roman" pitchFamily="18" charset="0"/>
              <a:cs typeface="Times New Roman" pitchFamily="18" charset="0"/>
            </a:rPr>
            <a:t>5</a:t>
          </a:r>
          <a:endParaRPr lang="en-US" sz="1800" b="1" dirty="0">
            <a:solidFill>
              <a:schemeClr val="tx1"/>
            </a:solidFill>
            <a:latin typeface="Times New Roman" pitchFamily="18" charset="0"/>
            <a:cs typeface="Times New Roman" pitchFamily="18" charset="0"/>
          </a:endParaRPr>
        </a:p>
      </dgm:t>
    </dgm:pt>
    <dgm:pt modelId="{7B8F2CA6-DBE9-47E2-A649-3C882947FBEB}" type="parTrans" cxnId="{F39DB503-BF5A-4C1A-9B21-F54087F5609A}">
      <dgm:prSet/>
      <dgm:spPr/>
      <dgm:t>
        <a:bodyPr/>
        <a:lstStyle/>
        <a:p>
          <a:endParaRPr lang="en-US" sz="1800" b="1">
            <a:solidFill>
              <a:schemeClr val="tx1"/>
            </a:solidFill>
            <a:latin typeface="Times New Roman" pitchFamily="18" charset="0"/>
            <a:cs typeface="Times New Roman" pitchFamily="18" charset="0"/>
          </a:endParaRPr>
        </a:p>
      </dgm:t>
    </dgm:pt>
    <dgm:pt modelId="{CC378809-CD1E-4AE1-A1BC-91BD39EEC54B}" type="sibTrans" cxnId="{F39DB503-BF5A-4C1A-9B21-F54087F5609A}">
      <dgm:prSet/>
      <dgm:spPr/>
      <dgm:t>
        <a:bodyPr/>
        <a:lstStyle/>
        <a:p>
          <a:endParaRPr lang="en-US" sz="1800" b="1">
            <a:solidFill>
              <a:schemeClr val="tx1"/>
            </a:solidFill>
            <a:latin typeface="Times New Roman" pitchFamily="18" charset="0"/>
            <a:cs typeface="Times New Roman" pitchFamily="18" charset="0"/>
          </a:endParaRPr>
        </a:p>
      </dgm:t>
    </dgm:pt>
    <dgm:pt modelId="{D9B70225-2F58-4FD3-B990-E682AAC5214C}">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endParaRPr lang="en-US" sz="1800" b="1" dirty="0">
            <a:solidFill>
              <a:schemeClr val="tx1"/>
            </a:solidFill>
            <a:latin typeface="Times New Roman" pitchFamily="18" charset="0"/>
            <a:cs typeface="Times New Roman" pitchFamily="18" charset="0"/>
          </a:endParaRPr>
        </a:p>
      </dgm:t>
    </dgm:pt>
    <dgm:pt modelId="{F4E935F4-C40B-455A-BE13-2E72E6E664FC}" type="parTrans" cxnId="{9466F4B6-9D52-46CF-935B-5E3AB27C7B03}">
      <dgm:prSet/>
      <dgm:spPr/>
      <dgm:t>
        <a:bodyPr/>
        <a:lstStyle/>
        <a:p>
          <a:endParaRPr lang="en-US" sz="1800" b="1">
            <a:solidFill>
              <a:schemeClr val="tx1"/>
            </a:solidFill>
            <a:latin typeface="Times New Roman" pitchFamily="18" charset="0"/>
            <a:cs typeface="Times New Roman" pitchFamily="18" charset="0"/>
          </a:endParaRPr>
        </a:p>
      </dgm:t>
    </dgm:pt>
    <dgm:pt modelId="{696E4587-7A2A-4FB5-8084-6B2539510BF1}" type="sibTrans" cxnId="{9466F4B6-9D52-46CF-935B-5E3AB27C7B03}">
      <dgm:prSet/>
      <dgm:spPr/>
      <dgm:t>
        <a:bodyPr/>
        <a:lstStyle/>
        <a:p>
          <a:endParaRPr lang="en-US" sz="1800" b="1">
            <a:solidFill>
              <a:schemeClr val="tx1"/>
            </a:solidFill>
            <a:latin typeface="Times New Roman" pitchFamily="18" charset="0"/>
            <a:cs typeface="Times New Roman" pitchFamily="18" charset="0"/>
          </a:endParaRPr>
        </a:p>
      </dgm:t>
    </dgm:pt>
    <dgm:pt modelId="{BC229B4F-C9F8-4287-BB52-63E755123EC6}">
      <dgm:prSet phldrT="[Text]" custT="1"/>
      <dgm:spPr/>
      <dgm:t>
        <a:bodyPr/>
        <a:lstStyle/>
        <a:p>
          <a:r>
            <a:rPr lang="en-US" sz="1800" b="1" dirty="0" smtClean="0">
              <a:solidFill>
                <a:schemeClr val="tx1"/>
              </a:solidFill>
              <a:latin typeface="Times New Roman" pitchFamily="18" charset="0"/>
              <a:cs typeface="Times New Roman" pitchFamily="18" charset="0"/>
            </a:rPr>
            <a:t>6</a:t>
          </a:r>
          <a:endParaRPr lang="en-US" sz="1800" b="1" dirty="0">
            <a:solidFill>
              <a:schemeClr val="tx1"/>
            </a:solidFill>
            <a:latin typeface="Times New Roman" pitchFamily="18" charset="0"/>
            <a:cs typeface="Times New Roman" pitchFamily="18" charset="0"/>
          </a:endParaRPr>
        </a:p>
      </dgm:t>
    </dgm:pt>
    <dgm:pt modelId="{0B5A95B8-B260-4236-AD50-D6B62201B9D9}" type="parTrans" cxnId="{35FFAFEF-1FEE-4672-A916-4990EFE3E5F2}">
      <dgm:prSet/>
      <dgm:spPr/>
      <dgm:t>
        <a:bodyPr/>
        <a:lstStyle/>
        <a:p>
          <a:endParaRPr lang="en-US" sz="1800" b="1">
            <a:solidFill>
              <a:schemeClr val="tx1"/>
            </a:solidFill>
            <a:latin typeface="Times New Roman" pitchFamily="18" charset="0"/>
            <a:cs typeface="Times New Roman" pitchFamily="18" charset="0"/>
          </a:endParaRPr>
        </a:p>
      </dgm:t>
    </dgm:pt>
    <dgm:pt modelId="{D88C4457-5185-4E18-9AE7-01DBEEE5E5ED}" type="sibTrans" cxnId="{35FFAFEF-1FEE-4672-A916-4990EFE3E5F2}">
      <dgm:prSet/>
      <dgm:spPr/>
      <dgm:t>
        <a:bodyPr/>
        <a:lstStyle/>
        <a:p>
          <a:endParaRPr lang="en-US" sz="1800" b="1">
            <a:solidFill>
              <a:schemeClr val="tx1"/>
            </a:solidFill>
            <a:latin typeface="Times New Roman" pitchFamily="18" charset="0"/>
            <a:cs typeface="Times New Roman" pitchFamily="18" charset="0"/>
          </a:endParaRPr>
        </a:p>
      </dgm:t>
    </dgm:pt>
    <dgm:pt modelId="{536C3BCA-629D-4990-9DD7-94EDC5D0E3A5}">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từng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chuẩn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tương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ứng</a:t>
          </a:r>
          <a:endParaRPr lang="en-US" sz="1800" b="1" dirty="0">
            <a:solidFill>
              <a:schemeClr val="tx1"/>
            </a:solidFill>
            <a:latin typeface="Times New Roman" pitchFamily="18" charset="0"/>
            <a:cs typeface="Times New Roman" pitchFamily="18" charset="0"/>
          </a:endParaRPr>
        </a:p>
      </dgm:t>
    </dgm:pt>
    <dgm:pt modelId="{14A36424-EC8E-4815-82FF-43745D671587}" type="parTrans" cxnId="{80AF0DEE-4659-4F6F-8890-1535A65CF449}">
      <dgm:prSet/>
      <dgm:spPr/>
      <dgm:t>
        <a:bodyPr/>
        <a:lstStyle/>
        <a:p>
          <a:endParaRPr lang="en-US" sz="1800" b="1">
            <a:solidFill>
              <a:schemeClr val="tx1"/>
            </a:solidFill>
            <a:latin typeface="Times New Roman" pitchFamily="18" charset="0"/>
            <a:cs typeface="Times New Roman" pitchFamily="18" charset="0"/>
          </a:endParaRPr>
        </a:p>
      </dgm:t>
    </dgm:pt>
    <dgm:pt modelId="{69440447-159D-42FD-B531-C8821C98305D}" type="sibTrans" cxnId="{80AF0DEE-4659-4F6F-8890-1535A65CF449}">
      <dgm:prSet/>
      <dgm:spPr/>
      <dgm:t>
        <a:bodyPr/>
        <a:lstStyle/>
        <a:p>
          <a:endParaRPr lang="en-US" sz="1800" b="1">
            <a:solidFill>
              <a:schemeClr val="tx1"/>
            </a:solidFill>
            <a:latin typeface="Times New Roman" pitchFamily="18" charset="0"/>
            <a:cs typeface="Times New Roman" pitchFamily="18" charset="0"/>
          </a:endParaRPr>
        </a:p>
      </dgm:t>
    </dgm:pt>
    <dgm:pt modelId="{915087BB-C3BE-4929-BEB9-3E0A50CB5852}">
      <dgm:prSet phldrT="[Text]" custT="1"/>
      <dgm:spPr/>
      <dgm:t>
        <a:bodyPr/>
        <a:lstStyle/>
        <a:p>
          <a:r>
            <a:rPr lang="en-US" sz="1800" b="1" dirty="0" smtClean="0">
              <a:solidFill>
                <a:schemeClr val="tx1"/>
              </a:solidFill>
              <a:latin typeface="Times New Roman" pitchFamily="18" charset="0"/>
              <a:cs typeface="Times New Roman" pitchFamily="18" charset="0"/>
            </a:rPr>
            <a:t>7</a:t>
          </a:r>
          <a:endParaRPr lang="en-US" sz="1800" b="1" dirty="0">
            <a:solidFill>
              <a:schemeClr val="tx1"/>
            </a:solidFill>
            <a:latin typeface="Times New Roman" pitchFamily="18" charset="0"/>
            <a:cs typeface="Times New Roman" pitchFamily="18" charset="0"/>
          </a:endParaRPr>
        </a:p>
      </dgm:t>
    </dgm:pt>
    <dgm:pt modelId="{66DE0FDA-A82B-437C-BB76-9D66FD2A8DB8}" type="parTrans" cxnId="{D8C72B4A-793B-4D27-92BF-354A9B4E9EB4}">
      <dgm:prSet/>
      <dgm:spPr/>
      <dgm:t>
        <a:bodyPr/>
        <a:lstStyle/>
        <a:p>
          <a:endParaRPr lang="en-US" sz="1800" b="1">
            <a:solidFill>
              <a:schemeClr val="tx1"/>
            </a:solidFill>
            <a:latin typeface="Times New Roman" pitchFamily="18" charset="0"/>
            <a:cs typeface="Times New Roman" pitchFamily="18" charset="0"/>
          </a:endParaRPr>
        </a:p>
      </dgm:t>
    </dgm:pt>
    <dgm:pt modelId="{9A42E32D-5481-45DA-8338-EACA8100D0BD}" type="sibTrans" cxnId="{D8C72B4A-793B-4D27-92BF-354A9B4E9EB4}">
      <dgm:prSet/>
      <dgm:spPr/>
      <dgm:t>
        <a:bodyPr/>
        <a:lstStyle/>
        <a:p>
          <a:endParaRPr lang="en-US" sz="1800" b="1">
            <a:solidFill>
              <a:schemeClr val="tx1"/>
            </a:solidFill>
            <a:latin typeface="Times New Roman" pitchFamily="18" charset="0"/>
            <a:cs typeface="Times New Roman" pitchFamily="18" charset="0"/>
          </a:endParaRPr>
        </a:p>
      </dgm:t>
    </dgm:pt>
    <dgm:pt modelId="{8C5292D0-9143-4A93-955C-CDB1C060798C}">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và</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số</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câu</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hỏi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của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cột</a:t>
          </a:r>
          <a:endParaRPr lang="en-US" sz="1800" b="1" dirty="0">
            <a:solidFill>
              <a:schemeClr val="tx1"/>
            </a:solidFill>
            <a:latin typeface="Times New Roman" pitchFamily="18" charset="0"/>
            <a:cs typeface="Times New Roman" pitchFamily="18" charset="0"/>
          </a:endParaRPr>
        </a:p>
      </dgm:t>
    </dgm:pt>
    <dgm:pt modelId="{9FD61E16-9B6C-4BFE-A291-FA6C6E8B0D4E}" type="parTrans" cxnId="{2872DF42-247F-44A8-99C1-F275042C187C}">
      <dgm:prSet/>
      <dgm:spPr/>
      <dgm:t>
        <a:bodyPr/>
        <a:lstStyle/>
        <a:p>
          <a:endParaRPr lang="en-US" sz="1800" b="1">
            <a:solidFill>
              <a:schemeClr val="tx1"/>
            </a:solidFill>
            <a:latin typeface="Times New Roman" pitchFamily="18" charset="0"/>
            <a:cs typeface="Times New Roman" pitchFamily="18" charset="0"/>
          </a:endParaRPr>
        </a:p>
      </dgm:t>
    </dgm:pt>
    <dgm:pt modelId="{EFFF4684-3A66-401E-872D-CA562FAC3B0D}" type="sibTrans" cxnId="{2872DF42-247F-44A8-99C1-F275042C187C}">
      <dgm:prSet/>
      <dgm:spPr/>
      <dgm:t>
        <a:bodyPr/>
        <a:lstStyle/>
        <a:p>
          <a:endParaRPr lang="en-US" sz="1800" b="1">
            <a:solidFill>
              <a:schemeClr val="tx1"/>
            </a:solidFill>
            <a:latin typeface="Times New Roman" pitchFamily="18" charset="0"/>
            <a:cs typeface="Times New Roman" pitchFamily="18" charset="0"/>
          </a:endParaRPr>
        </a:p>
      </dgm:t>
    </dgm:pt>
    <dgm:pt modelId="{292C9A38-F329-4801-8391-81E4D50C8EBC}">
      <dgm:prSet phldrT="[Text]" custT="1"/>
      <dgm:spPr/>
      <dgm:t>
        <a:bodyPr/>
        <a:lstStyle/>
        <a:p>
          <a:r>
            <a:rPr lang="en-US" sz="1800" b="1" dirty="0" smtClean="0">
              <a:solidFill>
                <a:schemeClr val="tx1"/>
              </a:solidFill>
              <a:latin typeface="Times New Roman" pitchFamily="18" charset="0"/>
              <a:cs typeface="Times New Roman" pitchFamily="18" charset="0"/>
            </a:rPr>
            <a:t>8</a:t>
          </a:r>
          <a:endParaRPr lang="en-US" sz="1800" b="1" dirty="0">
            <a:solidFill>
              <a:schemeClr val="tx1"/>
            </a:solidFill>
            <a:latin typeface="Times New Roman" pitchFamily="18" charset="0"/>
            <a:cs typeface="Times New Roman" pitchFamily="18" charset="0"/>
          </a:endParaRPr>
        </a:p>
      </dgm:t>
    </dgm:pt>
    <dgm:pt modelId="{B0559353-FA10-4091-B3D4-4D37BD3E89A3}" type="parTrans" cxnId="{E21E0527-96F8-4E0C-9A00-2FCE50A45E68}">
      <dgm:prSet/>
      <dgm:spPr/>
      <dgm:t>
        <a:bodyPr/>
        <a:lstStyle/>
        <a:p>
          <a:endParaRPr lang="en-US" sz="1800" b="1">
            <a:solidFill>
              <a:schemeClr val="tx1"/>
            </a:solidFill>
            <a:latin typeface="Times New Roman" pitchFamily="18" charset="0"/>
            <a:cs typeface="Times New Roman" pitchFamily="18" charset="0"/>
          </a:endParaRPr>
        </a:p>
      </dgm:t>
    </dgm:pt>
    <dgm:pt modelId="{D01A8C45-A771-4225-82D3-896E0ADD7E36}" type="sibTrans" cxnId="{E21E0527-96F8-4E0C-9A00-2FCE50A45E68}">
      <dgm:prSet/>
      <dgm:spPr/>
      <dgm:t>
        <a:bodyPr/>
        <a:lstStyle/>
        <a:p>
          <a:endParaRPr lang="en-US" sz="1800" b="1">
            <a:solidFill>
              <a:schemeClr val="tx1"/>
            </a:solidFill>
            <a:latin typeface="Times New Roman" pitchFamily="18" charset="0"/>
            <a:cs typeface="Times New Roman" pitchFamily="18" charset="0"/>
          </a:endParaRPr>
        </a:p>
      </dgm:t>
    </dgm:pt>
    <dgm:pt modelId="{B5DF51CB-D1A2-4FF4-A4F6-8D4523FAF41A}">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của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cột</a:t>
          </a:r>
          <a:endParaRPr lang="en-US" sz="1800" b="1" dirty="0">
            <a:solidFill>
              <a:schemeClr val="tx1"/>
            </a:solidFill>
            <a:latin typeface="Times New Roman" pitchFamily="18" charset="0"/>
            <a:cs typeface="Times New Roman" pitchFamily="18" charset="0"/>
          </a:endParaRPr>
        </a:p>
      </dgm:t>
    </dgm:pt>
    <dgm:pt modelId="{4E23D841-2A17-424A-8607-B17CB153C2B3}" type="parTrans" cxnId="{5B12F54D-9208-4759-A352-2D03B4AFAFFD}">
      <dgm:prSet/>
      <dgm:spPr/>
      <dgm:t>
        <a:bodyPr/>
        <a:lstStyle/>
        <a:p>
          <a:endParaRPr lang="en-US" sz="1800" b="1">
            <a:solidFill>
              <a:schemeClr val="tx1"/>
            </a:solidFill>
            <a:latin typeface="Times New Roman" pitchFamily="18" charset="0"/>
            <a:cs typeface="Times New Roman" pitchFamily="18" charset="0"/>
          </a:endParaRPr>
        </a:p>
      </dgm:t>
    </dgm:pt>
    <dgm:pt modelId="{AC3CD108-F86A-49E1-B5C7-6569BCF93267}" type="sibTrans" cxnId="{5B12F54D-9208-4759-A352-2D03B4AFAFFD}">
      <dgm:prSet/>
      <dgm:spPr/>
      <dgm:t>
        <a:bodyPr/>
        <a:lstStyle/>
        <a:p>
          <a:endParaRPr lang="en-US" sz="1800" b="1">
            <a:solidFill>
              <a:schemeClr val="tx1"/>
            </a:solidFill>
            <a:latin typeface="Times New Roman" pitchFamily="18" charset="0"/>
            <a:cs typeface="Times New Roman" pitchFamily="18" charset="0"/>
          </a:endParaRPr>
        </a:p>
      </dgm:t>
    </dgm:pt>
    <dgm:pt modelId="{728F2DDA-87F7-4116-BC27-67BAB41D7A86}">
      <dgm:prSet phldrT="[Text]" custT="1"/>
      <dgm:spPr/>
      <dgm:t>
        <a:bodyPr/>
        <a:lstStyle/>
        <a:p>
          <a:r>
            <a:rPr lang="en-US" sz="1800" b="1" dirty="0" smtClean="0">
              <a:solidFill>
                <a:schemeClr val="tx1"/>
              </a:solidFill>
              <a:latin typeface="Times New Roman" pitchFamily="18" charset="0"/>
              <a:cs typeface="Times New Roman" pitchFamily="18" charset="0"/>
            </a:rPr>
            <a:t>9</a:t>
          </a:r>
          <a:endParaRPr lang="en-US" sz="1800" b="1" dirty="0">
            <a:solidFill>
              <a:schemeClr val="tx1"/>
            </a:solidFill>
            <a:latin typeface="Times New Roman" pitchFamily="18" charset="0"/>
            <a:cs typeface="Times New Roman" pitchFamily="18" charset="0"/>
          </a:endParaRPr>
        </a:p>
      </dgm:t>
    </dgm:pt>
    <dgm:pt modelId="{FEE366F8-E415-4462-8807-48E5A7A804D3}" type="parTrans" cxnId="{0594CC91-F637-439C-B514-7FDC58E65E54}">
      <dgm:prSet/>
      <dgm:spPr/>
      <dgm:t>
        <a:bodyPr/>
        <a:lstStyle/>
        <a:p>
          <a:endParaRPr lang="en-US" sz="1800" b="1">
            <a:solidFill>
              <a:schemeClr val="tx1"/>
            </a:solidFill>
            <a:latin typeface="Times New Roman" pitchFamily="18" charset="0"/>
            <a:cs typeface="Times New Roman" pitchFamily="18" charset="0"/>
          </a:endParaRPr>
        </a:p>
      </dgm:t>
    </dgm:pt>
    <dgm:pt modelId="{7C2E84CB-C2CD-4521-878E-E1E4649D3571}" type="sibTrans" cxnId="{0594CC91-F637-439C-B514-7FDC58E65E54}">
      <dgm:prSet/>
      <dgm:spPr/>
      <dgm:t>
        <a:bodyPr/>
        <a:lstStyle/>
        <a:p>
          <a:endParaRPr lang="en-US" sz="1800" b="1">
            <a:solidFill>
              <a:schemeClr val="tx1"/>
            </a:solidFill>
            <a:latin typeface="Times New Roman" pitchFamily="18" charset="0"/>
            <a:cs typeface="Times New Roman" pitchFamily="18" charset="0"/>
          </a:endParaRPr>
        </a:p>
      </dgm:t>
    </dgm:pt>
    <dgm:pt modelId="{19553DF9-A24D-4D77-9FAD-071A41060FCE}">
      <dgm:prSet phldrT="[Text]" custT="1"/>
      <dgm:spPr/>
      <dgm:t>
        <a:bodyPr/>
        <a:lstStyle/>
        <a:p>
          <a:r>
            <a:rPr lang="en-US" sz="1800" b="1" dirty="0" err="1" smtClean="0">
              <a:solidFill>
                <a:schemeClr val="tx1"/>
              </a:solidFill>
              <a:latin typeface="Times New Roman" pitchFamily="18" charset="0"/>
              <a:cs typeface="Times New Roman" pitchFamily="18" charset="0"/>
            </a:rPr>
            <a:t>Đánh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giá</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lại</a:t>
          </a:r>
          <a:r>
            <a:rPr lang="en-US" sz="1800" b="1" dirty="0" smtClean="0">
              <a:solidFill>
                <a:schemeClr val="tx1"/>
              </a:solidFill>
              <a:latin typeface="Times New Roman" pitchFamily="18" charset="0"/>
              <a:cs typeface="Times New Roman" pitchFamily="18" charset="0"/>
            </a:rPr>
            <a:t> ma </a:t>
          </a:r>
          <a:r>
            <a:rPr lang="en-US" sz="1800" b="1" dirty="0" err="1" smtClean="0">
              <a:solidFill>
                <a:schemeClr val="tx1"/>
              </a:solidFill>
              <a:latin typeface="Times New Roman" pitchFamily="18" charset="0"/>
              <a:cs typeface="Times New Roman" pitchFamily="18" charset="0"/>
            </a:rPr>
            <a:t>trận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và</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chỉnh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sửa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nếu</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thiết</a:t>
          </a:r>
          <a:endParaRPr lang="en-US" sz="1800" b="1" dirty="0">
            <a:solidFill>
              <a:schemeClr val="tx1"/>
            </a:solidFill>
            <a:latin typeface="Times New Roman" pitchFamily="18" charset="0"/>
            <a:cs typeface="Times New Roman" pitchFamily="18" charset="0"/>
          </a:endParaRPr>
        </a:p>
      </dgm:t>
    </dgm:pt>
    <dgm:pt modelId="{3206029F-8FFD-4451-8A96-3CFFB69C2581}" type="parTrans" cxnId="{CF4413FD-8808-49AB-AFC2-0C5FE24A6DB6}">
      <dgm:prSet/>
      <dgm:spPr/>
      <dgm:t>
        <a:bodyPr/>
        <a:lstStyle/>
        <a:p>
          <a:endParaRPr lang="en-US" sz="1800" b="1">
            <a:solidFill>
              <a:schemeClr val="tx1"/>
            </a:solidFill>
            <a:latin typeface="Times New Roman" pitchFamily="18" charset="0"/>
            <a:cs typeface="Times New Roman" pitchFamily="18" charset="0"/>
          </a:endParaRPr>
        </a:p>
      </dgm:t>
    </dgm:pt>
    <dgm:pt modelId="{FFB0ADCA-3F30-4FFC-ABB5-37294E248A0F}" type="sibTrans" cxnId="{CF4413FD-8808-49AB-AFC2-0C5FE24A6DB6}">
      <dgm:prSet/>
      <dgm:spPr/>
      <dgm:t>
        <a:bodyPr/>
        <a:lstStyle/>
        <a:p>
          <a:endParaRPr lang="en-US" sz="1800" b="1">
            <a:solidFill>
              <a:schemeClr val="tx1"/>
            </a:solidFill>
            <a:latin typeface="Times New Roman" pitchFamily="18" charset="0"/>
            <a:cs typeface="Times New Roman" pitchFamily="18" charset="0"/>
          </a:endParaRPr>
        </a:p>
      </dgm:t>
    </dgm:pt>
    <dgm:pt modelId="{355412BF-BFD6-427B-AF01-B0CDE2E5A07F}" type="pres">
      <dgm:prSet presAssocID="{BD3DA07A-324B-4A25-8A4C-D6DB287FF7CF}" presName="linearFlow" presStyleCnt="0">
        <dgm:presLayoutVars>
          <dgm:dir/>
          <dgm:animLvl val="lvl"/>
          <dgm:resizeHandles val="exact"/>
        </dgm:presLayoutVars>
      </dgm:prSet>
      <dgm:spPr/>
      <dgm:t>
        <a:bodyPr/>
        <a:lstStyle/>
        <a:p>
          <a:endParaRPr lang="en-US"/>
        </a:p>
      </dgm:t>
    </dgm:pt>
    <dgm:pt modelId="{ACEDC657-695C-4ABE-99AE-869B3921FCB6}" type="pres">
      <dgm:prSet presAssocID="{518FCF06-EBC5-4E3F-A29C-E3FCCB4E26CE}" presName="composite" presStyleCnt="0"/>
      <dgm:spPr/>
    </dgm:pt>
    <dgm:pt modelId="{5DEDBCE5-4157-4148-ACD0-AD128B165B80}" type="pres">
      <dgm:prSet presAssocID="{518FCF06-EBC5-4E3F-A29C-E3FCCB4E26CE}" presName="parentText" presStyleLbl="alignNode1" presStyleIdx="0" presStyleCnt="9">
        <dgm:presLayoutVars>
          <dgm:chMax val="1"/>
          <dgm:bulletEnabled val="1"/>
        </dgm:presLayoutVars>
      </dgm:prSet>
      <dgm:spPr/>
      <dgm:t>
        <a:bodyPr/>
        <a:lstStyle/>
        <a:p>
          <a:endParaRPr lang="en-US"/>
        </a:p>
      </dgm:t>
    </dgm:pt>
    <dgm:pt modelId="{A5E08F90-43F2-4C6C-8AB9-3A4943202A33}" type="pres">
      <dgm:prSet presAssocID="{518FCF06-EBC5-4E3F-A29C-E3FCCB4E26CE}" presName="descendantText" presStyleLbl="alignAcc1" presStyleIdx="0" presStyleCnt="9">
        <dgm:presLayoutVars>
          <dgm:bulletEnabled val="1"/>
        </dgm:presLayoutVars>
      </dgm:prSet>
      <dgm:spPr/>
      <dgm:t>
        <a:bodyPr/>
        <a:lstStyle/>
        <a:p>
          <a:endParaRPr lang="en-US"/>
        </a:p>
      </dgm:t>
    </dgm:pt>
    <dgm:pt modelId="{3031358A-0E3D-4898-80D8-21C643823621}" type="pres">
      <dgm:prSet presAssocID="{377C33AD-76E8-43AB-9DB2-C7B0210639DE}" presName="sp" presStyleCnt="0"/>
      <dgm:spPr/>
    </dgm:pt>
    <dgm:pt modelId="{69D53989-CE6B-44B4-BE9E-0B6A71AE7A4C}" type="pres">
      <dgm:prSet presAssocID="{068A9815-C0D6-4649-9E3F-0DE391845FB6}" presName="composite" presStyleCnt="0"/>
      <dgm:spPr/>
    </dgm:pt>
    <dgm:pt modelId="{8158C986-1515-48A9-86DD-4D6143F32FD2}" type="pres">
      <dgm:prSet presAssocID="{068A9815-C0D6-4649-9E3F-0DE391845FB6}" presName="parentText" presStyleLbl="alignNode1" presStyleIdx="1" presStyleCnt="9">
        <dgm:presLayoutVars>
          <dgm:chMax val="1"/>
          <dgm:bulletEnabled val="1"/>
        </dgm:presLayoutVars>
      </dgm:prSet>
      <dgm:spPr/>
      <dgm:t>
        <a:bodyPr/>
        <a:lstStyle/>
        <a:p>
          <a:endParaRPr lang="en-US"/>
        </a:p>
      </dgm:t>
    </dgm:pt>
    <dgm:pt modelId="{C134E304-8D21-4760-A5FF-36A6DFB5937C}" type="pres">
      <dgm:prSet presAssocID="{068A9815-C0D6-4649-9E3F-0DE391845FB6}" presName="descendantText" presStyleLbl="alignAcc1" presStyleIdx="1" presStyleCnt="9">
        <dgm:presLayoutVars>
          <dgm:bulletEnabled val="1"/>
        </dgm:presLayoutVars>
      </dgm:prSet>
      <dgm:spPr/>
      <dgm:t>
        <a:bodyPr/>
        <a:lstStyle/>
        <a:p>
          <a:endParaRPr lang="en-US"/>
        </a:p>
      </dgm:t>
    </dgm:pt>
    <dgm:pt modelId="{CA298F3A-24AF-4FDC-BC6E-4B063D248492}" type="pres">
      <dgm:prSet presAssocID="{8B554A6A-4AAF-4A0D-880F-57B0A398A77A}" presName="sp" presStyleCnt="0"/>
      <dgm:spPr/>
    </dgm:pt>
    <dgm:pt modelId="{537B49D1-076D-4C1F-905D-D85AD39B90EB}" type="pres">
      <dgm:prSet presAssocID="{9FC48806-EBB9-47B6-8E77-8F5F6577B0B1}" presName="composite" presStyleCnt="0"/>
      <dgm:spPr/>
    </dgm:pt>
    <dgm:pt modelId="{BEDC4DEB-DC0A-44F4-A6D8-3787E7255861}" type="pres">
      <dgm:prSet presAssocID="{9FC48806-EBB9-47B6-8E77-8F5F6577B0B1}" presName="parentText" presStyleLbl="alignNode1" presStyleIdx="2" presStyleCnt="9">
        <dgm:presLayoutVars>
          <dgm:chMax val="1"/>
          <dgm:bulletEnabled val="1"/>
        </dgm:presLayoutVars>
      </dgm:prSet>
      <dgm:spPr/>
      <dgm:t>
        <a:bodyPr/>
        <a:lstStyle/>
        <a:p>
          <a:endParaRPr lang="en-US"/>
        </a:p>
      </dgm:t>
    </dgm:pt>
    <dgm:pt modelId="{32DE1325-AE2C-4820-A7F1-40FD07078B93}" type="pres">
      <dgm:prSet presAssocID="{9FC48806-EBB9-47B6-8E77-8F5F6577B0B1}" presName="descendantText" presStyleLbl="alignAcc1" presStyleIdx="2" presStyleCnt="9">
        <dgm:presLayoutVars>
          <dgm:bulletEnabled val="1"/>
        </dgm:presLayoutVars>
      </dgm:prSet>
      <dgm:spPr/>
      <dgm:t>
        <a:bodyPr/>
        <a:lstStyle/>
        <a:p>
          <a:endParaRPr lang="en-US"/>
        </a:p>
      </dgm:t>
    </dgm:pt>
    <dgm:pt modelId="{9BEE5C13-EF9A-4D13-AF2E-57E177D727F7}" type="pres">
      <dgm:prSet presAssocID="{4D7954DE-E4C7-4EE9-B878-46080C1126BC}" presName="sp" presStyleCnt="0"/>
      <dgm:spPr/>
    </dgm:pt>
    <dgm:pt modelId="{7A33D9A2-B2B1-4C52-B0BD-DA19D2A702B1}" type="pres">
      <dgm:prSet presAssocID="{B11A73DF-5928-4985-A2AA-A2E0862E88BE}" presName="composite" presStyleCnt="0"/>
      <dgm:spPr/>
    </dgm:pt>
    <dgm:pt modelId="{33D1A520-897C-42AC-B16D-0E963623B191}" type="pres">
      <dgm:prSet presAssocID="{B11A73DF-5928-4985-A2AA-A2E0862E88BE}" presName="parentText" presStyleLbl="alignNode1" presStyleIdx="3" presStyleCnt="9">
        <dgm:presLayoutVars>
          <dgm:chMax val="1"/>
          <dgm:bulletEnabled val="1"/>
        </dgm:presLayoutVars>
      </dgm:prSet>
      <dgm:spPr/>
      <dgm:t>
        <a:bodyPr/>
        <a:lstStyle/>
        <a:p>
          <a:endParaRPr lang="en-US"/>
        </a:p>
      </dgm:t>
    </dgm:pt>
    <dgm:pt modelId="{643193DA-85AB-4013-A9EA-F1A0FA6B2FA0}" type="pres">
      <dgm:prSet presAssocID="{B11A73DF-5928-4985-A2AA-A2E0862E88BE}" presName="descendantText" presStyleLbl="alignAcc1" presStyleIdx="3" presStyleCnt="9">
        <dgm:presLayoutVars>
          <dgm:bulletEnabled val="1"/>
        </dgm:presLayoutVars>
      </dgm:prSet>
      <dgm:spPr/>
      <dgm:t>
        <a:bodyPr/>
        <a:lstStyle/>
        <a:p>
          <a:endParaRPr lang="en-US"/>
        </a:p>
      </dgm:t>
    </dgm:pt>
    <dgm:pt modelId="{FA32F094-0D51-4DD5-8497-E26111E27388}" type="pres">
      <dgm:prSet presAssocID="{5B305155-5F64-45CB-A74B-AED1212DB561}" presName="sp" presStyleCnt="0"/>
      <dgm:spPr/>
    </dgm:pt>
    <dgm:pt modelId="{08CA37EE-CC70-4C4F-BA2B-2651C6A8494A}" type="pres">
      <dgm:prSet presAssocID="{76D9BAEC-B58C-4CF2-8C1E-AD4E973339E6}" presName="composite" presStyleCnt="0"/>
      <dgm:spPr/>
    </dgm:pt>
    <dgm:pt modelId="{758DF410-E5AD-489F-BC4B-1016592136EF}" type="pres">
      <dgm:prSet presAssocID="{76D9BAEC-B58C-4CF2-8C1E-AD4E973339E6}" presName="parentText" presStyleLbl="alignNode1" presStyleIdx="4" presStyleCnt="9">
        <dgm:presLayoutVars>
          <dgm:chMax val="1"/>
          <dgm:bulletEnabled val="1"/>
        </dgm:presLayoutVars>
      </dgm:prSet>
      <dgm:spPr/>
      <dgm:t>
        <a:bodyPr/>
        <a:lstStyle/>
        <a:p>
          <a:endParaRPr lang="en-US"/>
        </a:p>
      </dgm:t>
    </dgm:pt>
    <dgm:pt modelId="{1E3DDC18-6105-4510-9CB9-F5D7AB44F6BD}" type="pres">
      <dgm:prSet presAssocID="{76D9BAEC-B58C-4CF2-8C1E-AD4E973339E6}" presName="descendantText" presStyleLbl="alignAcc1" presStyleIdx="4" presStyleCnt="9">
        <dgm:presLayoutVars>
          <dgm:bulletEnabled val="1"/>
        </dgm:presLayoutVars>
      </dgm:prSet>
      <dgm:spPr/>
      <dgm:t>
        <a:bodyPr/>
        <a:lstStyle/>
        <a:p>
          <a:endParaRPr lang="en-US"/>
        </a:p>
      </dgm:t>
    </dgm:pt>
    <dgm:pt modelId="{AFC2235E-94C4-4266-B191-94A1C102F5B4}" type="pres">
      <dgm:prSet presAssocID="{CC378809-CD1E-4AE1-A1BC-91BD39EEC54B}" presName="sp" presStyleCnt="0"/>
      <dgm:spPr/>
    </dgm:pt>
    <dgm:pt modelId="{D020FBE2-7BA6-4FBE-9BCA-B8A0B59874B3}" type="pres">
      <dgm:prSet presAssocID="{BC229B4F-C9F8-4287-BB52-63E755123EC6}" presName="composite" presStyleCnt="0"/>
      <dgm:spPr/>
    </dgm:pt>
    <dgm:pt modelId="{EDFA7283-E381-48EF-948C-C85836AC9F2F}" type="pres">
      <dgm:prSet presAssocID="{BC229B4F-C9F8-4287-BB52-63E755123EC6}" presName="parentText" presStyleLbl="alignNode1" presStyleIdx="5" presStyleCnt="9">
        <dgm:presLayoutVars>
          <dgm:chMax val="1"/>
          <dgm:bulletEnabled val="1"/>
        </dgm:presLayoutVars>
      </dgm:prSet>
      <dgm:spPr/>
      <dgm:t>
        <a:bodyPr/>
        <a:lstStyle/>
        <a:p>
          <a:endParaRPr lang="en-US"/>
        </a:p>
      </dgm:t>
    </dgm:pt>
    <dgm:pt modelId="{C4CD99AB-0087-4E5D-ABCD-3CF76BD261E3}" type="pres">
      <dgm:prSet presAssocID="{BC229B4F-C9F8-4287-BB52-63E755123EC6}" presName="descendantText" presStyleLbl="alignAcc1" presStyleIdx="5" presStyleCnt="9">
        <dgm:presLayoutVars>
          <dgm:bulletEnabled val="1"/>
        </dgm:presLayoutVars>
      </dgm:prSet>
      <dgm:spPr/>
      <dgm:t>
        <a:bodyPr/>
        <a:lstStyle/>
        <a:p>
          <a:endParaRPr lang="en-US"/>
        </a:p>
      </dgm:t>
    </dgm:pt>
    <dgm:pt modelId="{C50D0864-78BC-42A7-9915-5618D581076C}" type="pres">
      <dgm:prSet presAssocID="{D88C4457-5185-4E18-9AE7-01DBEEE5E5ED}" presName="sp" presStyleCnt="0"/>
      <dgm:spPr/>
    </dgm:pt>
    <dgm:pt modelId="{676BD4B9-CDC4-4416-A42A-F0322A133EA2}" type="pres">
      <dgm:prSet presAssocID="{915087BB-C3BE-4929-BEB9-3E0A50CB5852}" presName="composite" presStyleCnt="0"/>
      <dgm:spPr/>
    </dgm:pt>
    <dgm:pt modelId="{FAB9AC88-7A94-4308-924A-7C0A83B2FC4F}" type="pres">
      <dgm:prSet presAssocID="{915087BB-C3BE-4929-BEB9-3E0A50CB5852}" presName="parentText" presStyleLbl="alignNode1" presStyleIdx="6" presStyleCnt="9">
        <dgm:presLayoutVars>
          <dgm:chMax val="1"/>
          <dgm:bulletEnabled val="1"/>
        </dgm:presLayoutVars>
      </dgm:prSet>
      <dgm:spPr/>
      <dgm:t>
        <a:bodyPr/>
        <a:lstStyle/>
        <a:p>
          <a:endParaRPr lang="en-US"/>
        </a:p>
      </dgm:t>
    </dgm:pt>
    <dgm:pt modelId="{51BFB58B-4946-43FB-9528-F9DDD9FFF256}" type="pres">
      <dgm:prSet presAssocID="{915087BB-C3BE-4929-BEB9-3E0A50CB5852}" presName="descendantText" presStyleLbl="alignAcc1" presStyleIdx="6" presStyleCnt="9">
        <dgm:presLayoutVars>
          <dgm:bulletEnabled val="1"/>
        </dgm:presLayoutVars>
      </dgm:prSet>
      <dgm:spPr/>
      <dgm:t>
        <a:bodyPr/>
        <a:lstStyle/>
        <a:p>
          <a:endParaRPr lang="en-US"/>
        </a:p>
      </dgm:t>
    </dgm:pt>
    <dgm:pt modelId="{9386866F-1B30-4873-95E8-2387E2ACB8FC}" type="pres">
      <dgm:prSet presAssocID="{9A42E32D-5481-45DA-8338-EACA8100D0BD}" presName="sp" presStyleCnt="0"/>
      <dgm:spPr/>
    </dgm:pt>
    <dgm:pt modelId="{D60513AA-ECD0-456E-99D6-D6C5C3535734}" type="pres">
      <dgm:prSet presAssocID="{292C9A38-F329-4801-8391-81E4D50C8EBC}" presName="composite" presStyleCnt="0"/>
      <dgm:spPr/>
    </dgm:pt>
    <dgm:pt modelId="{160A1201-16AA-4E45-9F30-763B4961DED4}" type="pres">
      <dgm:prSet presAssocID="{292C9A38-F329-4801-8391-81E4D50C8EBC}" presName="parentText" presStyleLbl="alignNode1" presStyleIdx="7" presStyleCnt="9">
        <dgm:presLayoutVars>
          <dgm:chMax val="1"/>
          <dgm:bulletEnabled val="1"/>
        </dgm:presLayoutVars>
      </dgm:prSet>
      <dgm:spPr/>
      <dgm:t>
        <a:bodyPr/>
        <a:lstStyle/>
        <a:p>
          <a:endParaRPr lang="en-US"/>
        </a:p>
      </dgm:t>
    </dgm:pt>
    <dgm:pt modelId="{B273069B-C617-41A8-8CEF-096830CF573A}" type="pres">
      <dgm:prSet presAssocID="{292C9A38-F329-4801-8391-81E4D50C8EBC}" presName="descendantText" presStyleLbl="alignAcc1" presStyleIdx="7" presStyleCnt="9">
        <dgm:presLayoutVars>
          <dgm:bulletEnabled val="1"/>
        </dgm:presLayoutVars>
      </dgm:prSet>
      <dgm:spPr/>
      <dgm:t>
        <a:bodyPr/>
        <a:lstStyle/>
        <a:p>
          <a:endParaRPr lang="en-US"/>
        </a:p>
      </dgm:t>
    </dgm:pt>
    <dgm:pt modelId="{763B76B8-BC8F-4876-98D1-D47552A9C3A2}" type="pres">
      <dgm:prSet presAssocID="{D01A8C45-A771-4225-82D3-896E0ADD7E36}" presName="sp" presStyleCnt="0"/>
      <dgm:spPr/>
    </dgm:pt>
    <dgm:pt modelId="{5CCB142F-0E88-469E-9997-DE580DCD23ED}" type="pres">
      <dgm:prSet presAssocID="{728F2DDA-87F7-4116-BC27-67BAB41D7A86}" presName="composite" presStyleCnt="0"/>
      <dgm:spPr/>
    </dgm:pt>
    <dgm:pt modelId="{A4994E5F-0BCE-4DDF-B425-D09CE9B52CD2}" type="pres">
      <dgm:prSet presAssocID="{728F2DDA-87F7-4116-BC27-67BAB41D7A86}" presName="parentText" presStyleLbl="alignNode1" presStyleIdx="8" presStyleCnt="9">
        <dgm:presLayoutVars>
          <dgm:chMax val="1"/>
          <dgm:bulletEnabled val="1"/>
        </dgm:presLayoutVars>
      </dgm:prSet>
      <dgm:spPr/>
      <dgm:t>
        <a:bodyPr/>
        <a:lstStyle/>
        <a:p>
          <a:endParaRPr lang="en-US"/>
        </a:p>
      </dgm:t>
    </dgm:pt>
    <dgm:pt modelId="{745FF279-E7A5-41AF-9DFA-C8DE63FED3E3}" type="pres">
      <dgm:prSet presAssocID="{728F2DDA-87F7-4116-BC27-67BAB41D7A86}" presName="descendantText" presStyleLbl="alignAcc1" presStyleIdx="8" presStyleCnt="9">
        <dgm:presLayoutVars>
          <dgm:bulletEnabled val="1"/>
        </dgm:presLayoutVars>
      </dgm:prSet>
      <dgm:spPr/>
      <dgm:t>
        <a:bodyPr/>
        <a:lstStyle/>
        <a:p>
          <a:endParaRPr lang="en-US"/>
        </a:p>
      </dgm:t>
    </dgm:pt>
  </dgm:ptLst>
  <dgm:cxnLst>
    <dgm:cxn modelId="{2872DF42-247F-44A8-99C1-F275042C187C}" srcId="{915087BB-C3BE-4929-BEB9-3E0A50CB5852}" destId="{8C5292D0-9143-4A93-955C-CDB1C060798C}" srcOrd="0" destOrd="0" parTransId="{9FD61E16-9B6C-4BFE-A291-FA6C6E8B0D4E}" sibTransId="{EFFF4684-3A66-401E-872D-CA562FAC3B0D}"/>
    <dgm:cxn modelId="{80AF0DEE-4659-4F6F-8890-1535A65CF449}" srcId="{BC229B4F-C9F8-4287-BB52-63E755123EC6}" destId="{536C3BCA-629D-4990-9DD7-94EDC5D0E3A5}" srcOrd="0" destOrd="0" parTransId="{14A36424-EC8E-4815-82FF-43745D671587}" sibTransId="{69440447-159D-42FD-B531-C8821C98305D}"/>
    <dgm:cxn modelId="{9ADAA427-DCEF-4578-AD9C-D0DBBC4F355C}" srcId="{BD3DA07A-324B-4A25-8A4C-D6DB287FF7CF}" destId="{B11A73DF-5928-4985-A2AA-A2E0862E88BE}" srcOrd="3" destOrd="0" parTransId="{CE6F09CF-A917-4AA6-AC0E-AF3D1BC5748B}" sibTransId="{5B305155-5F64-45CB-A74B-AED1212DB561}"/>
    <dgm:cxn modelId="{5B12F54D-9208-4759-A352-2D03B4AFAFFD}" srcId="{292C9A38-F329-4801-8391-81E4D50C8EBC}" destId="{B5DF51CB-D1A2-4FF4-A4F6-8D4523FAF41A}" srcOrd="0" destOrd="0" parTransId="{4E23D841-2A17-424A-8607-B17CB153C2B3}" sibTransId="{AC3CD108-F86A-49E1-B5C7-6569BCF93267}"/>
    <dgm:cxn modelId="{D8C72B4A-793B-4D27-92BF-354A9B4E9EB4}" srcId="{BD3DA07A-324B-4A25-8A4C-D6DB287FF7CF}" destId="{915087BB-C3BE-4929-BEB9-3E0A50CB5852}" srcOrd="6" destOrd="0" parTransId="{66DE0FDA-A82B-437C-BB76-9D66FD2A8DB8}" sibTransId="{9A42E32D-5481-45DA-8338-EACA8100D0BD}"/>
    <dgm:cxn modelId="{648B9064-8F2C-444D-92D2-0FDE3C1E245F}" type="presOf" srcId="{9FC48806-EBB9-47B6-8E77-8F5F6577B0B1}" destId="{BEDC4DEB-DC0A-44F4-A6D8-3787E7255861}" srcOrd="0" destOrd="0" presId="urn:microsoft.com/office/officeart/2005/8/layout/chevron2"/>
    <dgm:cxn modelId="{CCAD3D8A-9A14-4346-86CF-90456107C0F5}" type="presOf" srcId="{B11A73DF-5928-4985-A2AA-A2E0862E88BE}" destId="{33D1A520-897C-42AC-B16D-0E963623B191}" srcOrd="0" destOrd="0" presId="urn:microsoft.com/office/officeart/2005/8/layout/chevron2"/>
    <dgm:cxn modelId="{66356DBB-CF1D-4A93-A92F-CFD8142B1B91}" type="presOf" srcId="{BC229B4F-C9F8-4287-BB52-63E755123EC6}" destId="{EDFA7283-E381-48EF-948C-C85836AC9F2F}" srcOrd="0" destOrd="0" presId="urn:microsoft.com/office/officeart/2005/8/layout/chevron2"/>
    <dgm:cxn modelId="{232F3802-48AE-44D9-9C74-86216B72A88E}" type="presOf" srcId="{518FCF06-EBC5-4E3F-A29C-E3FCCB4E26CE}" destId="{5DEDBCE5-4157-4148-ACD0-AD128B165B80}" srcOrd="0" destOrd="0" presId="urn:microsoft.com/office/officeart/2005/8/layout/chevron2"/>
    <dgm:cxn modelId="{8B92BF7E-9984-402E-A3DC-4D170AF78D8A}" type="presOf" srcId="{292C9A38-F329-4801-8391-81E4D50C8EBC}" destId="{160A1201-16AA-4E45-9F30-763B4961DED4}" srcOrd="0" destOrd="0" presId="urn:microsoft.com/office/officeart/2005/8/layout/chevron2"/>
    <dgm:cxn modelId="{BD12327D-E720-4895-BEC3-154C2D226139}" srcId="{BD3DA07A-324B-4A25-8A4C-D6DB287FF7CF}" destId="{9FC48806-EBB9-47B6-8E77-8F5F6577B0B1}" srcOrd="2" destOrd="0" parTransId="{F07F8580-296A-4733-BACC-33AFA03246BF}" sibTransId="{4D7954DE-E4C7-4EE9-B878-46080C1126BC}"/>
    <dgm:cxn modelId="{1D7E645D-A704-476A-9369-99105F70F23C}" srcId="{BD3DA07A-324B-4A25-8A4C-D6DB287FF7CF}" destId="{068A9815-C0D6-4649-9E3F-0DE391845FB6}" srcOrd="1" destOrd="0" parTransId="{3BB97AEC-1684-4B49-A0FB-95164B9366F2}" sibTransId="{8B554A6A-4AAF-4A0D-880F-57B0A398A77A}"/>
    <dgm:cxn modelId="{F39DB503-BF5A-4C1A-9B21-F54087F5609A}" srcId="{BD3DA07A-324B-4A25-8A4C-D6DB287FF7CF}" destId="{76D9BAEC-B58C-4CF2-8C1E-AD4E973339E6}" srcOrd="4" destOrd="0" parTransId="{7B8F2CA6-DBE9-47E2-A649-3C882947FBEB}" sibTransId="{CC378809-CD1E-4AE1-A1BC-91BD39EEC54B}"/>
    <dgm:cxn modelId="{19A75AA5-C974-4F9F-9199-7B5A554C70D6}" srcId="{9FC48806-EBB9-47B6-8E77-8F5F6577B0B1}" destId="{9FD31521-40D8-415A-8A1B-CB0EF3960425}" srcOrd="0" destOrd="0" parTransId="{E0E00122-FF01-4347-BBC1-5836282BA23F}" sibTransId="{77C52F9B-964E-456D-B511-A6AA0F31F60A}"/>
    <dgm:cxn modelId="{65B49B31-49BE-49FE-A522-7F38CE5FD465}" type="presOf" srcId="{915087BB-C3BE-4929-BEB9-3E0A50CB5852}" destId="{FAB9AC88-7A94-4308-924A-7C0A83B2FC4F}" srcOrd="0" destOrd="0" presId="urn:microsoft.com/office/officeart/2005/8/layout/chevron2"/>
    <dgm:cxn modelId="{28A5FAA5-85DB-42F1-8D22-9BD23A8CBA4C}" type="presOf" srcId="{B5DF51CB-D1A2-4FF4-A4F6-8D4523FAF41A}" destId="{B273069B-C617-41A8-8CEF-096830CF573A}" srcOrd="0" destOrd="0" presId="urn:microsoft.com/office/officeart/2005/8/layout/chevron2"/>
    <dgm:cxn modelId="{E130550D-D79B-460E-833A-B2B8C5CDAB21}" srcId="{BD3DA07A-324B-4A25-8A4C-D6DB287FF7CF}" destId="{518FCF06-EBC5-4E3F-A29C-E3FCCB4E26CE}" srcOrd="0" destOrd="0" parTransId="{346B23D0-E6E2-45B9-9C85-6CCF46F4DCF9}" sibTransId="{377C33AD-76E8-43AB-9DB2-C7B0210639DE}"/>
    <dgm:cxn modelId="{A74B5C77-8A54-4FFE-B9B7-EEFD7A995BD5}" srcId="{518FCF06-EBC5-4E3F-A29C-E3FCCB4E26CE}" destId="{7F95D812-9322-4731-B9D0-4533B87330BD}" srcOrd="0" destOrd="0" parTransId="{ECA666B9-2CEA-4F59-80BA-E5AD5EE53C33}" sibTransId="{ACA2FD9F-D487-4160-B01C-D226E32ACE9C}"/>
    <dgm:cxn modelId="{55807C3A-6D93-4D57-A347-1031BA7026BF}" type="presOf" srcId="{8C5292D0-9143-4A93-955C-CDB1C060798C}" destId="{51BFB58B-4946-43FB-9528-F9DDD9FFF256}" srcOrd="0" destOrd="0" presId="urn:microsoft.com/office/officeart/2005/8/layout/chevron2"/>
    <dgm:cxn modelId="{A08E3983-4D85-4047-A607-DBAB177AE3C1}" type="presOf" srcId="{76D9BAEC-B58C-4CF2-8C1E-AD4E973339E6}" destId="{758DF410-E5AD-489F-BC4B-1016592136EF}" srcOrd="0" destOrd="0" presId="urn:microsoft.com/office/officeart/2005/8/layout/chevron2"/>
    <dgm:cxn modelId="{0594CC91-F637-439C-B514-7FDC58E65E54}" srcId="{BD3DA07A-324B-4A25-8A4C-D6DB287FF7CF}" destId="{728F2DDA-87F7-4116-BC27-67BAB41D7A86}" srcOrd="8" destOrd="0" parTransId="{FEE366F8-E415-4462-8807-48E5A7A804D3}" sibTransId="{7C2E84CB-C2CD-4521-878E-E1E4649D3571}"/>
    <dgm:cxn modelId="{9A11C88E-E4D1-46DF-80B3-61520E5EFC7B}" type="presOf" srcId="{536C3BCA-629D-4990-9DD7-94EDC5D0E3A5}" destId="{C4CD99AB-0087-4E5D-ABCD-3CF76BD261E3}" srcOrd="0" destOrd="0" presId="urn:microsoft.com/office/officeart/2005/8/layout/chevron2"/>
    <dgm:cxn modelId="{5C8E6064-257E-4231-B9C0-23D389AB9BC0}" type="presOf" srcId="{5E413721-37BE-40C0-A090-844638293FA9}" destId="{643193DA-85AB-4013-A9EA-F1A0FA6B2FA0}" srcOrd="0" destOrd="0" presId="urn:microsoft.com/office/officeart/2005/8/layout/chevron2"/>
    <dgm:cxn modelId="{A438AE39-2F66-497D-A129-800DABEF8026}" type="presOf" srcId="{068A9815-C0D6-4649-9E3F-0DE391845FB6}" destId="{8158C986-1515-48A9-86DD-4D6143F32FD2}" srcOrd="0" destOrd="0" presId="urn:microsoft.com/office/officeart/2005/8/layout/chevron2"/>
    <dgm:cxn modelId="{C6C0A5D5-360D-4DF2-9DCD-CD76334A3C74}" type="presOf" srcId="{631082D7-301B-4DEC-94F4-385682F19AD2}" destId="{C134E304-8D21-4760-A5FF-36A6DFB5937C}" srcOrd="0" destOrd="0" presId="urn:microsoft.com/office/officeart/2005/8/layout/chevron2"/>
    <dgm:cxn modelId="{35FFAFEF-1FEE-4672-A916-4990EFE3E5F2}" srcId="{BD3DA07A-324B-4A25-8A4C-D6DB287FF7CF}" destId="{BC229B4F-C9F8-4287-BB52-63E755123EC6}" srcOrd="5" destOrd="0" parTransId="{0B5A95B8-B260-4236-AD50-D6B62201B9D9}" sibTransId="{D88C4457-5185-4E18-9AE7-01DBEEE5E5ED}"/>
    <dgm:cxn modelId="{9D057339-0D0C-4A31-B478-C530C243C00B}" type="presOf" srcId="{BD3DA07A-324B-4A25-8A4C-D6DB287FF7CF}" destId="{355412BF-BFD6-427B-AF01-B0CDE2E5A07F}" srcOrd="0" destOrd="0" presId="urn:microsoft.com/office/officeart/2005/8/layout/chevron2"/>
    <dgm:cxn modelId="{CA43F70D-250C-4306-A478-625E0DD3FD94}" type="presOf" srcId="{D9B70225-2F58-4FD3-B990-E682AAC5214C}" destId="{1E3DDC18-6105-4510-9CB9-F5D7AB44F6BD}" srcOrd="0" destOrd="0" presId="urn:microsoft.com/office/officeart/2005/8/layout/chevron2"/>
    <dgm:cxn modelId="{87D47378-7C48-4181-A3FA-29BE04154ACD}" type="presOf" srcId="{9FD31521-40D8-415A-8A1B-CB0EF3960425}" destId="{32DE1325-AE2C-4820-A7F1-40FD07078B93}" srcOrd="0" destOrd="0" presId="urn:microsoft.com/office/officeart/2005/8/layout/chevron2"/>
    <dgm:cxn modelId="{99F48EA9-E3A5-452B-8422-EBF1053C23E2}" srcId="{B11A73DF-5928-4985-A2AA-A2E0862E88BE}" destId="{5E413721-37BE-40C0-A090-844638293FA9}" srcOrd="0" destOrd="0" parTransId="{1B840E2A-04C9-4522-AA55-7BC1AE9A268D}" sibTransId="{BF9E34A3-321F-45EA-B466-CF18F0A0BF1A}"/>
    <dgm:cxn modelId="{E21E0527-96F8-4E0C-9A00-2FCE50A45E68}" srcId="{BD3DA07A-324B-4A25-8A4C-D6DB287FF7CF}" destId="{292C9A38-F329-4801-8391-81E4D50C8EBC}" srcOrd="7" destOrd="0" parTransId="{B0559353-FA10-4091-B3D4-4D37BD3E89A3}" sibTransId="{D01A8C45-A771-4225-82D3-896E0ADD7E36}"/>
    <dgm:cxn modelId="{18CECF42-F4F8-43C5-B278-B12F590E4D6B}" type="presOf" srcId="{7F95D812-9322-4731-B9D0-4533B87330BD}" destId="{A5E08F90-43F2-4C6C-8AB9-3A4943202A33}" srcOrd="0" destOrd="0" presId="urn:microsoft.com/office/officeart/2005/8/layout/chevron2"/>
    <dgm:cxn modelId="{D96AF7E7-CE04-4A62-A444-C6699A2C973C}" srcId="{068A9815-C0D6-4649-9E3F-0DE391845FB6}" destId="{631082D7-301B-4DEC-94F4-385682F19AD2}" srcOrd="0" destOrd="0" parTransId="{93D6496C-081C-4345-974F-F8AB286650AB}" sibTransId="{434B23D3-F93C-4D52-B276-F6FEECC1B0F1}"/>
    <dgm:cxn modelId="{9466F4B6-9D52-46CF-935B-5E3AB27C7B03}" srcId="{76D9BAEC-B58C-4CF2-8C1E-AD4E973339E6}" destId="{D9B70225-2F58-4FD3-B990-E682AAC5214C}" srcOrd="0" destOrd="0" parTransId="{F4E935F4-C40B-455A-BE13-2E72E6E664FC}" sibTransId="{696E4587-7A2A-4FB5-8084-6B2539510BF1}"/>
    <dgm:cxn modelId="{984F1DB4-F843-43CD-943D-2D6E443A209E}" type="presOf" srcId="{728F2DDA-87F7-4116-BC27-67BAB41D7A86}" destId="{A4994E5F-0BCE-4DDF-B425-D09CE9B52CD2}" srcOrd="0" destOrd="0" presId="urn:microsoft.com/office/officeart/2005/8/layout/chevron2"/>
    <dgm:cxn modelId="{C96C7FD4-189C-4C31-95FE-00A8BA97C8EE}" type="presOf" srcId="{19553DF9-A24D-4D77-9FAD-071A41060FCE}" destId="{745FF279-E7A5-41AF-9DFA-C8DE63FED3E3}" srcOrd="0" destOrd="0" presId="urn:microsoft.com/office/officeart/2005/8/layout/chevron2"/>
    <dgm:cxn modelId="{CF4413FD-8808-49AB-AFC2-0C5FE24A6DB6}" srcId="{728F2DDA-87F7-4116-BC27-67BAB41D7A86}" destId="{19553DF9-A24D-4D77-9FAD-071A41060FCE}" srcOrd="0" destOrd="0" parTransId="{3206029F-8FFD-4451-8A96-3CFFB69C2581}" sibTransId="{FFB0ADCA-3F30-4FFC-ABB5-37294E248A0F}"/>
    <dgm:cxn modelId="{E4C04C5D-F145-4240-9ECB-FEDD6A16721B}" type="presParOf" srcId="{355412BF-BFD6-427B-AF01-B0CDE2E5A07F}" destId="{ACEDC657-695C-4ABE-99AE-869B3921FCB6}" srcOrd="0" destOrd="0" presId="urn:microsoft.com/office/officeart/2005/8/layout/chevron2"/>
    <dgm:cxn modelId="{B7C2ECCC-41DF-40DE-973F-AA1F66C016C5}" type="presParOf" srcId="{ACEDC657-695C-4ABE-99AE-869B3921FCB6}" destId="{5DEDBCE5-4157-4148-ACD0-AD128B165B80}" srcOrd="0" destOrd="0" presId="urn:microsoft.com/office/officeart/2005/8/layout/chevron2"/>
    <dgm:cxn modelId="{E196D7F4-E3DB-417C-8904-B6F9584440E9}" type="presParOf" srcId="{ACEDC657-695C-4ABE-99AE-869B3921FCB6}" destId="{A5E08F90-43F2-4C6C-8AB9-3A4943202A33}" srcOrd="1" destOrd="0" presId="urn:microsoft.com/office/officeart/2005/8/layout/chevron2"/>
    <dgm:cxn modelId="{F106D838-2993-4413-B47A-54148EADDCB7}" type="presParOf" srcId="{355412BF-BFD6-427B-AF01-B0CDE2E5A07F}" destId="{3031358A-0E3D-4898-80D8-21C643823621}" srcOrd="1" destOrd="0" presId="urn:microsoft.com/office/officeart/2005/8/layout/chevron2"/>
    <dgm:cxn modelId="{45BEDED0-DB3B-4908-BC33-D1F0B3AF04B4}" type="presParOf" srcId="{355412BF-BFD6-427B-AF01-B0CDE2E5A07F}" destId="{69D53989-CE6B-44B4-BE9E-0B6A71AE7A4C}" srcOrd="2" destOrd="0" presId="urn:microsoft.com/office/officeart/2005/8/layout/chevron2"/>
    <dgm:cxn modelId="{EBD12DFE-EE33-469D-90D6-C984E6016B02}" type="presParOf" srcId="{69D53989-CE6B-44B4-BE9E-0B6A71AE7A4C}" destId="{8158C986-1515-48A9-86DD-4D6143F32FD2}" srcOrd="0" destOrd="0" presId="urn:microsoft.com/office/officeart/2005/8/layout/chevron2"/>
    <dgm:cxn modelId="{65055D8F-D7B0-445B-BC2F-873F0E0C44EB}" type="presParOf" srcId="{69D53989-CE6B-44B4-BE9E-0B6A71AE7A4C}" destId="{C134E304-8D21-4760-A5FF-36A6DFB5937C}" srcOrd="1" destOrd="0" presId="urn:microsoft.com/office/officeart/2005/8/layout/chevron2"/>
    <dgm:cxn modelId="{659727C3-D13D-4E6F-A688-D14F2518A6C2}" type="presParOf" srcId="{355412BF-BFD6-427B-AF01-B0CDE2E5A07F}" destId="{CA298F3A-24AF-4FDC-BC6E-4B063D248492}" srcOrd="3" destOrd="0" presId="urn:microsoft.com/office/officeart/2005/8/layout/chevron2"/>
    <dgm:cxn modelId="{2B89DCCE-C92A-4461-AE8C-153AA70CE004}" type="presParOf" srcId="{355412BF-BFD6-427B-AF01-B0CDE2E5A07F}" destId="{537B49D1-076D-4C1F-905D-D85AD39B90EB}" srcOrd="4" destOrd="0" presId="urn:microsoft.com/office/officeart/2005/8/layout/chevron2"/>
    <dgm:cxn modelId="{548E9CEB-C4A6-45BC-9766-6F5F3E4886B0}" type="presParOf" srcId="{537B49D1-076D-4C1F-905D-D85AD39B90EB}" destId="{BEDC4DEB-DC0A-44F4-A6D8-3787E7255861}" srcOrd="0" destOrd="0" presId="urn:microsoft.com/office/officeart/2005/8/layout/chevron2"/>
    <dgm:cxn modelId="{1C79F052-AA95-4AC1-BC0E-E6E9F4148373}" type="presParOf" srcId="{537B49D1-076D-4C1F-905D-D85AD39B90EB}" destId="{32DE1325-AE2C-4820-A7F1-40FD07078B93}" srcOrd="1" destOrd="0" presId="urn:microsoft.com/office/officeart/2005/8/layout/chevron2"/>
    <dgm:cxn modelId="{24CC122B-38DE-4AF2-ACC5-85C41A7D0C69}" type="presParOf" srcId="{355412BF-BFD6-427B-AF01-B0CDE2E5A07F}" destId="{9BEE5C13-EF9A-4D13-AF2E-57E177D727F7}" srcOrd="5" destOrd="0" presId="urn:microsoft.com/office/officeart/2005/8/layout/chevron2"/>
    <dgm:cxn modelId="{14DDCC89-3A05-4DC3-8DBE-709E05D3DAD6}" type="presParOf" srcId="{355412BF-BFD6-427B-AF01-B0CDE2E5A07F}" destId="{7A33D9A2-B2B1-4C52-B0BD-DA19D2A702B1}" srcOrd="6" destOrd="0" presId="urn:microsoft.com/office/officeart/2005/8/layout/chevron2"/>
    <dgm:cxn modelId="{55548313-E0A8-4D0D-93CB-A12B089265CD}" type="presParOf" srcId="{7A33D9A2-B2B1-4C52-B0BD-DA19D2A702B1}" destId="{33D1A520-897C-42AC-B16D-0E963623B191}" srcOrd="0" destOrd="0" presId="urn:microsoft.com/office/officeart/2005/8/layout/chevron2"/>
    <dgm:cxn modelId="{3898FDC3-8D75-477E-8FD5-58521DB3695F}" type="presParOf" srcId="{7A33D9A2-B2B1-4C52-B0BD-DA19D2A702B1}" destId="{643193DA-85AB-4013-A9EA-F1A0FA6B2FA0}" srcOrd="1" destOrd="0" presId="urn:microsoft.com/office/officeart/2005/8/layout/chevron2"/>
    <dgm:cxn modelId="{A01477ED-5AF3-4D9D-BF74-E471CCD3BD7C}" type="presParOf" srcId="{355412BF-BFD6-427B-AF01-B0CDE2E5A07F}" destId="{FA32F094-0D51-4DD5-8497-E26111E27388}" srcOrd="7" destOrd="0" presId="urn:microsoft.com/office/officeart/2005/8/layout/chevron2"/>
    <dgm:cxn modelId="{707B26D6-649E-450E-A94E-089BBE0AE7B9}" type="presParOf" srcId="{355412BF-BFD6-427B-AF01-B0CDE2E5A07F}" destId="{08CA37EE-CC70-4C4F-BA2B-2651C6A8494A}" srcOrd="8" destOrd="0" presId="urn:microsoft.com/office/officeart/2005/8/layout/chevron2"/>
    <dgm:cxn modelId="{4B5BBA10-7F01-4125-9E13-B9979EDD6EDF}" type="presParOf" srcId="{08CA37EE-CC70-4C4F-BA2B-2651C6A8494A}" destId="{758DF410-E5AD-489F-BC4B-1016592136EF}" srcOrd="0" destOrd="0" presId="urn:microsoft.com/office/officeart/2005/8/layout/chevron2"/>
    <dgm:cxn modelId="{E5D1CD8D-5C6D-41DD-A5DE-CB63DFC4620C}" type="presParOf" srcId="{08CA37EE-CC70-4C4F-BA2B-2651C6A8494A}" destId="{1E3DDC18-6105-4510-9CB9-F5D7AB44F6BD}" srcOrd="1" destOrd="0" presId="urn:microsoft.com/office/officeart/2005/8/layout/chevron2"/>
    <dgm:cxn modelId="{56F27638-5761-40AC-9CE8-BD3A730DFE18}" type="presParOf" srcId="{355412BF-BFD6-427B-AF01-B0CDE2E5A07F}" destId="{AFC2235E-94C4-4266-B191-94A1C102F5B4}" srcOrd="9" destOrd="0" presId="urn:microsoft.com/office/officeart/2005/8/layout/chevron2"/>
    <dgm:cxn modelId="{DF567AD7-0F33-4524-AE78-5F858CAECD69}" type="presParOf" srcId="{355412BF-BFD6-427B-AF01-B0CDE2E5A07F}" destId="{D020FBE2-7BA6-4FBE-9BCA-B8A0B59874B3}" srcOrd="10" destOrd="0" presId="urn:microsoft.com/office/officeart/2005/8/layout/chevron2"/>
    <dgm:cxn modelId="{1DA70E9F-635A-4A36-BB95-82442AA107B6}" type="presParOf" srcId="{D020FBE2-7BA6-4FBE-9BCA-B8A0B59874B3}" destId="{EDFA7283-E381-48EF-948C-C85836AC9F2F}" srcOrd="0" destOrd="0" presId="urn:microsoft.com/office/officeart/2005/8/layout/chevron2"/>
    <dgm:cxn modelId="{F0604EAD-E4C7-4FF2-AFAE-5C2BA668DE9F}" type="presParOf" srcId="{D020FBE2-7BA6-4FBE-9BCA-B8A0B59874B3}" destId="{C4CD99AB-0087-4E5D-ABCD-3CF76BD261E3}" srcOrd="1" destOrd="0" presId="urn:microsoft.com/office/officeart/2005/8/layout/chevron2"/>
    <dgm:cxn modelId="{655F8515-26E8-4F5E-877C-F426BCABF90E}" type="presParOf" srcId="{355412BF-BFD6-427B-AF01-B0CDE2E5A07F}" destId="{C50D0864-78BC-42A7-9915-5618D581076C}" srcOrd="11" destOrd="0" presId="urn:microsoft.com/office/officeart/2005/8/layout/chevron2"/>
    <dgm:cxn modelId="{B695313E-BD4F-4AA5-9233-28A2EEAED308}" type="presParOf" srcId="{355412BF-BFD6-427B-AF01-B0CDE2E5A07F}" destId="{676BD4B9-CDC4-4416-A42A-F0322A133EA2}" srcOrd="12" destOrd="0" presId="urn:microsoft.com/office/officeart/2005/8/layout/chevron2"/>
    <dgm:cxn modelId="{4AA4644B-EB72-49A0-8EC2-ED0AD6780804}" type="presParOf" srcId="{676BD4B9-CDC4-4416-A42A-F0322A133EA2}" destId="{FAB9AC88-7A94-4308-924A-7C0A83B2FC4F}" srcOrd="0" destOrd="0" presId="urn:microsoft.com/office/officeart/2005/8/layout/chevron2"/>
    <dgm:cxn modelId="{AC2D444A-45FD-414B-9619-A447EC471C6A}" type="presParOf" srcId="{676BD4B9-CDC4-4416-A42A-F0322A133EA2}" destId="{51BFB58B-4946-43FB-9528-F9DDD9FFF256}" srcOrd="1" destOrd="0" presId="urn:microsoft.com/office/officeart/2005/8/layout/chevron2"/>
    <dgm:cxn modelId="{548D5CB5-7F86-4975-8037-A00AA953038B}" type="presParOf" srcId="{355412BF-BFD6-427B-AF01-B0CDE2E5A07F}" destId="{9386866F-1B30-4873-95E8-2387E2ACB8FC}" srcOrd="13" destOrd="0" presId="urn:microsoft.com/office/officeart/2005/8/layout/chevron2"/>
    <dgm:cxn modelId="{DCC4F903-6C08-4C22-BB62-286E63F5DE86}" type="presParOf" srcId="{355412BF-BFD6-427B-AF01-B0CDE2E5A07F}" destId="{D60513AA-ECD0-456E-99D6-D6C5C3535734}" srcOrd="14" destOrd="0" presId="urn:microsoft.com/office/officeart/2005/8/layout/chevron2"/>
    <dgm:cxn modelId="{7DC2F0C3-7C68-4FE4-ABD9-6B88DE5B6B0A}" type="presParOf" srcId="{D60513AA-ECD0-456E-99D6-D6C5C3535734}" destId="{160A1201-16AA-4E45-9F30-763B4961DED4}" srcOrd="0" destOrd="0" presId="urn:microsoft.com/office/officeart/2005/8/layout/chevron2"/>
    <dgm:cxn modelId="{2BEC9EF6-7733-4795-A764-D05DB5F19D21}" type="presParOf" srcId="{D60513AA-ECD0-456E-99D6-D6C5C3535734}" destId="{B273069B-C617-41A8-8CEF-096830CF573A}" srcOrd="1" destOrd="0" presId="urn:microsoft.com/office/officeart/2005/8/layout/chevron2"/>
    <dgm:cxn modelId="{DFDADCAB-8F31-4536-A6CE-0A9723B861CB}" type="presParOf" srcId="{355412BF-BFD6-427B-AF01-B0CDE2E5A07F}" destId="{763B76B8-BC8F-4876-98D1-D47552A9C3A2}" srcOrd="15" destOrd="0" presId="urn:microsoft.com/office/officeart/2005/8/layout/chevron2"/>
    <dgm:cxn modelId="{FDBDE480-10A7-4B5F-8465-F3F971CDB96F}" type="presParOf" srcId="{355412BF-BFD6-427B-AF01-B0CDE2E5A07F}" destId="{5CCB142F-0E88-469E-9997-DE580DCD23ED}" srcOrd="16" destOrd="0" presId="urn:microsoft.com/office/officeart/2005/8/layout/chevron2"/>
    <dgm:cxn modelId="{FAD7117A-B715-481D-8A62-8BAEDA6EF92B}" type="presParOf" srcId="{5CCB142F-0E88-469E-9997-DE580DCD23ED}" destId="{A4994E5F-0BCE-4DDF-B425-D09CE9B52CD2}" srcOrd="0" destOrd="0" presId="urn:microsoft.com/office/officeart/2005/8/layout/chevron2"/>
    <dgm:cxn modelId="{236CBC5C-2D56-4612-B634-6F093C188CCD}" type="presParOf" srcId="{5CCB142F-0E88-469E-9997-DE580DCD23ED}" destId="{745FF279-E7A5-41AF-9DFA-C8DE63FED3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6574-9910-4AA7-850E-8CB4DF82F305}">
      <dsp:nvSpPr>
        <dsp:cNvPr id="0" name=""/>
        <dsp:cNvSpPr/>
      </dsp:nvSpPr>
      <dsp:spPr>
        <a:xfrm>
          <a:off x="-5939756" y="-909532"/>
          <a:ext cx="7075648" cy="7075648"/>
        </a:xfrm>
        <a:prstGeom prst="blockArc">
          <a:avLst>
            <a:gd name="adj1" fmla="val 18900000"/>
            <a:gd name="adj2" fmla="val 2700000"/>
            <a:gd name="adj3" fmla="val 305"/>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AF8557-D435-4EEA-A4FA-1DCF9ECBB07A}">
      <dsp:nvSpPr>
        <dsp:cNvPr id="0" name=""/>
        <dsp:cNvSpPr/>
      </dsp:nvSpPr>
      <dsp:spPr>
        <a:xfrm>
          <a:off x="368749" y="238964"/>
          <a:ext cx="8202035" cy="4777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Nhận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xét</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đề</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kiểm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tra</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cuối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kỳ</a:t>
          </a:r>
          <a:r>
            <a:rPr lang="en-US" sz="2600" b="1" kern="1200" dirty="0" smtClean="0">
              <a:solidFill>
                <a:schemeClr val="tx1"/>
              </a:solidFill>
              <a:latin typeface="Times New Roman" pitchFamily="18" charset="0"/>
              <a:cs typeface="Times New Roman" pitchFamily="18" charset="0"/>
            </a:rPr>
            <a:t> 2</a:t>
          </a:r>
          <a:endParaRPr lang="en-US" sz="2600" b="1" kern="1200" dirty="0">
            <a:solidFill>
              <a:schemeClr val="tx1"/>
            </a:solidFill>
            <a:latin typeface="Times New Roman" pitchFamily="18" charset="0"/>
            <a:cs typeface="Times New Roman" pitchFamily="18" charset="0"/>
          </a:endParaRPr>
        </a:p>
      </dsp:txBody>
      <dsp:txXfrm>
        <a:off x="368749" y="238964"/>
        <a:ext cx="8202035" cy="477718"/>
      </dsp:txXfrm>
    </dsp:sp>
    <dsp:sp modelId="{809D52A6-136D-4BF3-974E-B3C536B4B927}">
      <dsp:nvSpPr>
        <dsp:cNvPr id="0" name=""/>
        <dsp:cNvSpPr/>
      </dsp:nvSpPr>
      <dsp:spPr>
        <a:xfrm>
          <a:off x="70175" y="179249"/>
          <a:ext cx="597147" cy="59714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B33FFF3-EC41-4145-9FF7-E9E38D3BDF39}">
      <dsp:nvSpPr>
        <dsp:cNvPr id="0" name=""/>
        <dsp:cNvSpPr/>
      </dsp:nvSpPr>
      <dsp:spPr>
        <a:xfrm>
          <a:off x="801366" y="955962"/>
          <a:ext cx="7769418" cy="4777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Tìm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hiểu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về</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thang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phân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loại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tư</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duy</a:t>
          </a:r>
          <a:r>
            <a:rPr lang="en-US" sz="2600" b="1" kern="1200" dirty="0" smtClean="0">
              <a:solidFill>
                <a:schemeClr val="tx1"/>
              </a:solidFill>
              <a:latin typeface="Times New Roman" pitchFamily="18" charset="0"/>
              <a:cs typeface="Times New Roman" pitchFamily="18" charset="0"/>
            </a:rPr>
            <a:t> Bloom</a:t>
          </a:r>
          <a:endParaRPr lang="en-US" sz="2600" b="1" kern="1200" dirty="0">
            <a:solidFill>
              <a:schemeClr val="tx1"/>
            </a:solidFill>
            <a:latin typeface="Times New Roman" pitchFamily="18" charset="0"/>
            <a:cs typeface="Times New Roman" pitchFamily="18" charset="0"/>
          </a:endParaRPr>
        </a:p>
      </dsp:txBody>
      <dsp:txXfrm>
        <a:off x="801366" y="955962"/>
        <a:ext cx="7769418" cy="477718"/>
      </dsp:txXfrm>
    </dsp:sp>
    <dsp:sp modelId="{CD04D81D-E9E6-4DB6-9771-1E18B734BEE3}">
      <dsp:nvSpPr>
        <dsp:cNvPr id="0" name=""/>
        <dsp:cNvSpPr/>
      </dsp:nvSpPr>
      <dsp:spPr>
        <a:xfrm>
          <a:off x="502792" y="896247"/>
          <a:ext cx="597147" cy="59714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AF954A5-95E1-4F29-A4A9-514DE7CC992F}">
      <dsp:nvSpPr>
        <dsp:cNvPr id="0" name=""/>
        <dsp:cNvSpPr/>
      </dsp:nvSpPr>
      <dsp:spPr>
        <a:xfrm>
          <a:off x="1038438" y="1672434"/>
          <a:ext cx="7532346" cy="47771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cấu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trúc</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nhận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thức</a:t>
          </a:r>
          <a:endParaRPr lang="en-US" sz="2600" b="1" kern="1200" dirty="0">
            <a:solidFill>
              <a:schemeClr val="tx1"/>
            </a:solidFill>
            <a:latin typeface="Times New Roman" pitchFamily="18" charset="0"/>
            <a:cs typeface="Times New Roman" pitchFamily="18" charset="0"/>
          </a:endParaRPr>
        </a:p>
      </dsp:txBody>
      <dsp:txXfrm>
        <a:off x="1038438" y="1672434"/>
        <a:ext cx="7532346" cy="477718"/>
      </dsp:txXfrm>
    </dsp:sp>
    <dsp:sp modelId="{759B2872-DF30-4B15-8C92-F4A59EA3A1F1}">
      <dsp:nvSpPr>
        <dsp:cNvPr id="0" name=""/>
        <dsp:cNvSpPr/>
      </dsp:nvSpPr>
      <dsp:spPr>
        <a:xfrm>
          <a:off x="739864" y="1612719"/>
          <a:ext cx="597147" cy="59714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EA1535-3511-4286-BA66-7E8937184060}">
      <dsp:nvSpPr>
        <dsp:cNvPr id="0" name=""/>
        <dsp:cNvSpPr/>
      </dsp:nvSpPr>
      <dsp:spPr>
        <a:xfrm>
          <a:off x="1114132" y="2389432"/>
          <a:ext cx="7456651" cy="47771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đề</a:t>
          </a:r>
          <a:endParaRPr lang="en-US" sz="2600" b="1" kern="1200" dirty="0">
            <a:solidFill>
              <a:schemeClr val="tx1"/>
            </a:solidFill>
            <a:latin typeface="Times New Roman" pitchFamily="18" charset="0"/>
            <a:cs typeface="Times New Roman" pitchFamily="18" charset="0"/>
          </a:endParaRPr>
        </a:p>
      </dsp:txBody>
      <dsp:txXfrm>
        <a:off x="1114132" y="2389432"/>
        <a:ext cx="7456651" cy="477718"/>
      </dsp:txXfrm>
    </dsp:sp>
    <dsp:sp modelId="{9B092B0B-EA03-4B05-B5BE-A90020AB5F37}">
      <dsp:nvSpPr>
        <dsp:cNvPr id="0" name=""/>
        <dsp:cNvSpPr/>
      </dsp:nvSpPr>
      <dsp:spPr>
        <a:xfrm>
          <a:off x="815559" y="2329718"/>
          <a:ext cx="597147" cy="597147"/>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D09507-A6F4-4475-8970-8494350A03F9}">
      <dsp:nvSpPr>
        <dsp:cNvPr id="0" name=""/>
        <dsp:cNvSpPr/>
      </dsp:nvSpPr>
      <dsp:spPr>
        <a:xfrm>
          <a:off x="1038438" y="3106430"/>
          <a:ext cx="7532346" cy="47771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hệ</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thống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câu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hỏi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theo</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endParaRPr lang="en-US" sz="2600" b="1" kern="1200" dirty="0" smtClean="0">
            <a:solidFill>
              <a:schemeClr val="tx1"/>
            </a:solidFill>
            <a:latin typeface="Times New Roman" pitchFamily="18" charset="0"/>
            <a:cs typeface="Times New Roman" pitchFamily="18" charset="0"/>
          </a:endParaRPr>
        </a:p>
      </dsp:txBody>
      <dsp:txXfrm>
        <a:off x="1038438" y="3106430"/>
        <a:ext cx="7532346" cy="477718"/>
      </dsp:txXfrm>
    </dsp:sp>
    <dsp:sp modelId="{A421F906-6E01-4083-B0FC-6ECF9187F6E2}">
      <dsp:nvSpPr>
        <dsp:cNvPr id="0" name=""/>
        <dsp:cNvSpPr/>
      </dsp:nvSpPr>
      <dsp:spPr>
        <a:xfrm>
          <a:off x="739864" y="3046716"/>
          <a:ext cx="597147" cy="597147"/>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C65C1C-C0AA-420B-9045-D945325A452B}">
      <dsp:nvSpPr>
        <dsp:cNvPr id="0" name=""/>
        <dsp:cNvSpPr/>
      </dsp:nvSpPr>
      <dsp:spPr>
        <a:xfrm>
          <a:off x="801366" y="3822903"/>
          <a:ext cx="7769418" cy="4777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biểu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điểm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chấm</a:t>
          </a:r>
          <a:endParaRPr lang="en-US" sz="2600" b="1" kern="1200" dirty="0" smtClean="0">
            <a:solidFill>
              <a:schemeClr val="tx1"/>
            </a:solidFill>
            <a:latin typeface="Times New Roman" pitchFamily="18" charset="0"/>
            <a:cs typeface="Times New Roman" pitchFamily="18" charset="0"/>
          </a:endParaRPr>
        </a:p>
      </dsp:txBody>
      <dsp:txXfrm>
        <a:off x="801366" y="3822903"/>
        <a:ext cx="7769418" cy="477718"/>
      </dsp:txXfrm>
    </dsp:sp>
    <dsp:sp modelId="{E8E25058-B972-4B2B-B887-5C2FE0993274}">
      <dsp:nvSpPr>
        <dsp:cNvPr id="0" name=""/>
        <dsp:cNvSpPr/>
      </dsp:nvSpPr>
      <dsp:spPr>
        <a:xfrm>
          <a:off x="502792" y="3763188"/>
          <a:ext cx="597147" cy="59714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B1BE582-BF0F-45C0-ACE5-60138C9F032F}">
      <dsp:nvSpPr>
        <dsp:cNvPr id="0" name=""/>
        <dsp:cNvSpPr/>
      </dsp:nvSpPr>
      <dsp:spPr>
        <a:xfrm>
          <a:off x="368749" y="4539901"/>
          <a:ext cx="8202035" cy="4777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Xem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lại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và</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điều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chỉnh</a:t>
          </a:r>
          <a:endParaRPr lang="en-US" sz="2600" b="1" kern="1200" dirty="0" smtClean="0">
            <a:solidFill>
              <a:schemeClr val="tx1"/>
            </a:solidFill>
            <a:latin typeface="Times New Roman" pitchFamily="18" charset="0"/>
            <a:cs typeface="Times New Roman" pitchFamily="18" charset="0"/>
          </a:endParaRPr>
        </a:p>
      </dsp:txBody>
      <dsp:txXfrm>
        <a:off x="368749" y="4539901"/>
        <a:ext cx="8202035" cy="477718"/>
      </dsp:txXfrm>
    </dsp:sp>
    <dsp:sp modelId="{20CF5655-7341-45E6-9EC9-9AD6CAE7C806}">
      <dsp:nvSpPr>
        <dsp:cNvPr id="0" name=""/>
        <dsp:cNvSpPr/>
      </dsp:nvSpPr>
      <dsp:spPr>
        <a:xfrm>
          <a:off x="70175" y="4480186"/>
          <a:ext cx="597147" cy="59714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EEDD-A335-405F-B3D6-5220BDFBD265}">
      <dsp:nvSpPr>
        <dsp:cNvPr id="0" name=""/>
        <dsp:cNvSpPr/>
      </dsp:nvSpPr>
      <dsp:spPr>
        <a:xfrm>
          <a:off x="1827403" y="402942"/>
          <a:ext cx="4997395" cy="4997395"/>
        </a:xfrm>
        <a:prstGeom prst="pie">
          <a:avLst>
            <a:gd name="adj1" fmla="val 16200000"/>
            <a:gd name="adj2" fmla="val 2052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dirty="0" err="1" smtClean="0">
              <a:solidFill>
                <a:schemeClr val="tx1"/>
              </a:solidFill>
              <a:latin typeface="Times New Roman" pitchFamily="18" charset="0"/>
              <a:cs typeface="Times New Roman" pitchFamily="18" charset="0"/>
            </a:rPr>
            <a:t>Kể</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liệt</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kê</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tìm</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định</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nghĩa</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xác</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định</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lập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danh</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sách</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ghi</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lại</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gán</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sắp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xếp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lại</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điền</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vào</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mô</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tả</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báo</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cáo</a:t>
          </a:r>
          <a:endParaRPr lang="en-US" sz="1200" b="1" kern="1200" dirty="0">
            <a:solidFill>
              <a:schemeClr val="tx1"/>
            </a:solidFill>
            <a:latin typeface="Times New Roman" pitchFamily="18" charset="0"/>
            <a:cs typeface="Times New Roman" pitchFamily="18" charset="0"/>
          </a:endParaRPr>
        </a:p>
      </dsp:txBody>
      <dsp:txXfrm>
        <a:off x="4434378" y="1242980"/>
        <a:ext cx="1606305" cy="1070870"/>
      </dsp:txXfrm>
    </dsp:sp>
    <dsp:sp modelId="{6E9E2EE3-09E6-4252-B8F5-E8DB886DEBF2}">
      <dsp:nvSpPr>
        <dsp:cNvPr id="0" name=""/>
        <dsp:cNvSpPr/>
      </dsp:nvSpPr>
      <dsp:spPr>
        <a:xfrm>
          <a:off x="1754798" y="501524"/>
          <a:ext cx="4997395" cy="4997395"/>
        </a:xfrm>
        <a:prstGeom prst="pie">
          <a:avLst>
            <a:gd name="adj1" fmla="val 20520000"/>
            <a:gd name="adj2" fmla="val 324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228600" lvl="0" indent="-53975"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Sử dụng / giải thích / mô phỏng / áp dụng / thực hành / thể hiện / vẽ / xây dựng / phỏng vấn </a:t>
          </a:r>
          <a:endParaRPr lang="en-US" sz="1200" b="1" kern="1200">
            <a:solidFill>
              <a:schemeClr val="tx1"/>
            </a:solidFill>
            <a:latin typeface="Times New Roman" pitchFamily="18" charset="0"/>
            <a:cs typeface="Times New Roman" pitchFamily="18" charset="0"/>
          </a:endParaRPr>
        </a:p>
      </dsp:txBody>
      <dsp:txXfrm>
        <a:off x="4973359" y="2784857"/>
        <a:ext cx="1487320" cy="1189856"/>
      </dsp:txXfrm>
    </dsp:sp>
    <dsp:sp modelId="{8A1EB18E-C080-4837-9F88-8F36A80D6E1D}">
      <dsp:nvSpPr>
        <dsp:cNvPr id="0" name=""/>
        <dsp:cNvSpPr/>
      </dsp:nvSpPr>
      <dsp:spPr>
        <a:xfrm>
          <a:off x="1656204" y="583624"/>
          <a:ext cx="4997395" cy="4997395"/>
        </a:xfrm>
        <a:prstGeom prst="pie">
          <a:avLst>
            <a:gd name="adj1" fmla="val 3240000"/>
            <a:gd name="adj2" fmla="val 756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Phân biệt / thử / tranh luận / so sánh / tương phản / lập biểu đồ / mổ xẻ / tính toán / bình phẩm / giải quyết / điều tra / kiểm tra / thăm dò / phân loại</a:t>
          </a:r>
          <a:endParaRPr lang="en-US" sz="1200" b="1" kern="1200">
            <a:solidFill>
              <a:schemeClr val="tx1"/>
            </a:solidFill>
            <a:latin typeface="Times New Roman" pitchFamily="18" charset="0"/>
            <a:cs typeface="Times New Roman" pitchFamily="18" charset="0"/>
          </a:endParaRPr>
        </a:p>
      </dsp:txBody>
      <dsp:txXfrm>
        <a:off x="3440988" y="4093699"/>
        <a:ext cx="1427827" cy="1308841"/>
      </dsp:txXfrm>
    </dsp:sp>
    <dsp:sp modelId="{64F218B1-478D-4D0D-BA6C-823CF6200649}">
      <dsp:nvSpPr>
        <dsp:cNvPr id="0" name=""/>
        <dsp:cNvSpPr/>
      </dsp:nvSpPr>
      <dsp:spPr>
        <a:xfrm>
          <a:off x="1528726" y="501524"/>
          <a:ext cx="4997395" cy="4997395"/>
        </a:xfrm>
        <a:prstGeom prst="pie">
          <a:avLst>
            <a:gd name="adj1" fmla="val 7560000"/>
            <a:gd name="adj2" fmla="val 1188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274320" bIns="15240" numCol="1" spcCol="1270" anchor="ctr" anchorCtr="0">
          <a:noAutofit/>
        </a:bodyPr>
        <a:lstStyle/>
        <a:p>
          <a:pPr marL="0" lvl="0" indent="0" algn="l" defTabSz="914400">
            <a:lnSpc>
              <a:spcPct val="90000"/>
            </a:lnSpc>
            <a:spcBef>
              <a:spcPct val="0"/>
            </a:spcBef>
            <a:spcAft>
              <a:spcPts val="2400"/>
            </a:spcAft>
          </a:pPr>
          <a:r>
            <a:rPr lang="en-US" sz="1200" b="1" kern="1200" smtClean="0">
              <a:solidFill>
                <a:schemeClr val="tx1"/>
              </a:solidFill>
              <a:latin typeface="Times New Roman" pitchFamily="18" charset="0"/>
              <a:cs typeface="Times New Roman" pitchFamily="18" charset="0"/>
            </a:rPr>
            <a:t>Nhận định / tính điểm / quyết định / lựa chọn / bảo vệ / ước lượng / tự đánh giá / tóm tắt / đề xuất</a:t>
          </a:r>
          <a:endParaRPr lang="en-US" sz="1200" b="1" kern="1200">
            <a:solidFill>
              <a:schemeClr val="tx1"/>
            </a:solidFill>
            <a:latin typeface="Times New Roman" pitchFamily="18" charset="0"/>
            <a:cs typeface="Times New Roman" pitchFamily="18" charset="0"/>
          </a:endParaRPr>
        </a:p>
      </dsp:txBody>
      <dsp:txXfrm>
        <a:off x="1820240" y="2784857"/>
        <a:ext cx="1487320" cy="1189856"/>
      </dsp:txXfrm>
    </dsp:sp>
    <dsp:sp modelId="{2AC601D1-80D7-46ED-86B1-9CCA976A2A10}">
      <dsp:nvSpPr>
        <dsp:cNvPr id="0" name=""/>
        <dsp:cNvSpPr/>
      </dsp:nvSpPr>
      <dsp:spPr>
        <a:xfrm>
          <a:off x="1571560" y="368260"/>
          <a:ext cx="4997395" cy="4997395"/>
        </a:xfrm>
        <a:prstGeom prst="pie">
          <a:avLst>
            <a:gd name="adj1" fmla="val 1188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Tưởng tượng / sáng tác / lập công thức / tổ chức / thiết kế / tạo lập / đề xuất / xây dựng / tìm cách khác / thay đổi / bố trí lại</a:t>
          </a:r>
          <a:endParaRPr lang="en-US" sz="1200" b="1" kern="1200">
            <a:solidFill>
              <a:schemeClr val="tx1"/>
            </a:solidFill>
            <a:latin typeface="Times New Roman" pitchFamily="18" charset="0"/>
            <a:cs typeface="Times New Roman" pitchFamily="18" charset="0"/>
          </a:endParaRPr>
        </a:p>
      </dsp:txBody>
      <dsp:txXfrm>
        <a:off x="2355676" y="1208298"/>
        <a:ext cx="1606305" cy="1070870"/>
      </dsp:txXfrm>
    </dsp:sp>
    <dsp:sp modelId="{82AF1A85-D4DF-4099-AC13-5F40F9243FDA}">
      <dsp:nvSpPr>
        <dsp:cNvPr id="0" name=""/>
        <dsp:cNvSpPr/>
      </dsp:nvSpPr>
      <dsp:spPr>
        <a:xfrm>
          <a:off x="1517805" y="93579"/>
          <a:ext cx="5616120" cy="5616120"/>
        </a:xfrm>
        <a:prstGeom prst="circularArrow">
          <a:avLst>
            <a:gd name="adj1" fmla="val 5085"/>
            <a:gd name="adj2" fmla="val 327528"/>
            <a:gd name="adj3" fmla="val 20192361"/>
            <a:gd name="adj4" fmla="val 16200324"/>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431F60-B4AF-4A24-A8ED-99C3B9762248}">
      <dsp:nvSpPr>
        <dsp:cNvPr id="0" name=""/>
        <dsp:cNvSpPr/>
      </dsp:nvSpPr>
      <dsp:spPr>
        <a:xfrm>
          <a:off x="1445781" y="192117"/>
          <a:ext cx="5616120" cy="5616120"/>
        </a:xfrm>
        <a:prstGeom prst="circularArrow">
          <a:avLst>
            <a:gd name="adj1" fmla="val 5085"/>
            <a:gd name="adj2" fmla="val 327528"/>
            <a:gd name="adj3" fmla="val 2912753"/>
            <a:gd name="adj4" fmla="val 20519953"/>
            <a:gd name="adj5" fmla="val 5932"/>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FC1CEF-D812-4E36-9724-1F2BCA333A04}">
      <dsp:nvSpPr>
        <dsp:cNvPr id="0" name=""/>
        <dsp:cNvSpPr/>
      </dsp:nvSpPr>
      <dsp:spPr>
        <a:xfrm>
          <a:off x="1346842" y="274468"/>
          <a:ext cx="5616120" cy="5616120"/>
        </a:xfrm>
        <a:prstGeom prst="circularArrow">
          <a:avLst>
            <a:gd name="adj1" fmla="val 5085"/>
            <a:gd name="adj2" fmla="val 327528"/>
            <a:gd name="adj3" fmla="val 7232777"/>
            <a:gd name="adj4" fmla="val 3239695"/>
            <a:gd name="adj5" fmla="val 5932"/>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76A8CB3-D3A3-45B9-A141-B4BB700817B1}">
      <dsp:nvSpPr>
        <dsp:cNvPr id="0" name=""/>
        <dsp:cNvSpPr/>
      </dsp:nvSpPr>
      <dsp:spPr>
        <a:xfrm>
          <a:off x="1219018" y="192117"/>
          <a:ext cx="5616120" cy="5616120"/>
        </a:xfrm>
        <a:prstGeom prst="circularArrow">
          <a:avLst>
            <a:gd name="adj1" fmla="val 5085"/>
            <a:gd name="adj2" fmla="val 327528"/>
            <a:gd name="adj3" fmla="val 11552519"/>
            <a:gd name="adj4" fmla="val 7559718"/>
            <a:gd name="adj5" fmla="val 5932"/>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4D58BA-D422-4443-87CE-6DC5AF29B35F}">
      <dsp:nvSpPr>
        <dsp:cNvPr id="0" name=""/>
        <dsp:cNvSpPr/>
      </dsp:nvSpPr>
      <dsp:spPr>
        <a:xfrm>
          <a:off x="1262433" y="58897"/>
          <a:ext cx="5616120" cy="5616120"/>
        </a:xfrm>
        <a:prstGeom prst="circularArrow">
          <a:avLst>
            <a:gd name="adj1" fmla="val 5085"/>
            <a:gd name="adj2" fmla="val 327528"/>
            <a:gd name="adj3" fmla="val 15872148"/>
            <a:gd name="adj4" fmla="val 11880111"/>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EEDD-A335-405F-B3D6-5220BDFBD265}">
      <dsp:nvSpPr>
        <dsp:cNvPr id="0" name=""/>
        <dsp:cNvSpPr/>
      </dsp:nvSpPr>
      <dsp:spPr>
        <a:xfrm>
          <a:off x="958113" y="149364"/>
          <a:ext cx="2026920" cy="2026920"/>
        </a:xfrm>
        <a:prstGeom prst="pie">
          <a:avLst>
            <a:gd name="adj1" fmla="val 16200000"/>
            <a:gd name="adj2" fmla="val 2052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Nhớ / hiểu</a:t>
          </a:r>
          <a:endParaRPr lang="en-US" sz="1500" b="1" kern="1200">
            <a:solidFill>
              <a:schemeClr val="tx1"/>
            </a:solidFill>
            <a:latin typeface="Arial" pitchFamily="34" charset="0"/>
            <a:cs typeface="Arial" pitchFamily="34" charset="0"/>
          </a:endParaRPr>
        </a:p>
      </dsp:txBody>
      <dsp:txXfrm>
        <a:off x="2015490" y="490080"/>
        <a:ext cx="651510" cy="434340"/>
      </dsp:txXfrm>
    </dsp:sp>
    <dsp:sp modelId="{6E9E2EE3-09E6-4252-B8F5-E8DB886DEBF2}">
      <dsp:nvSpPr>
        <dsp:cNvPr id="0" name=""/>
        <dsp:cNvSpPr/>
      </dsp:nvSpPr>
      <dsp:spPr>
        <a:xfrm>
          <a:off x="975487" y="203415"/>
          <a:ext cx="2026920" cy="2026920"/>
        </a:xfrm>
        <a:prstGeom prst="pie">
          <a:avLst>
            <a:gd name="adj1" fmla="val 20520000"/>
            <a:gd name="adj2" fmla="val 324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err="1" smtClean="0">
              <a:solidFill>
                <a:schemeClr val="tx1"/>
              </a:solidFill>
              <a:latin typeface="Arial" pitchFamily="34" charset="0"/>
              <a:cs typeface="Arial" pitchFamily="34" charset="0"/>
            </a:rPr>
            <a:t>Vận</a:t>
          </a:r>
          <a:r>
            <a:rPr lang="en-US" sz="1500" b="1" kern="1200" dirty="0" smtClean="0">
              <a:solidFill>
                <a:schemeClr val="tx1"/>
              </a:solidFill>
              <a:latin typeface="Arial" pitchFamily="34" charset="0"/>
              <a:cs typeface="Arial" pitchFamily="34" charset="0"/>
            </a:rPr>
            <a:t> </a:t>
          </a:r>
          <a:r>
            <a:rPr lang="en-US" sz="1500" b="1" kern="1200" smtClean="0">
              <a:solidFill>
                <a:schemeClr val="tx1"/>
              </a:solidFill>
              <a:latin typeface="Arial" pitchFamily="34" charset="0"/>
              <a:cs typeface="Arial" pitchFamily="34" charset="0"/>
            </a:rPr>
            <a:t>dụng</a:t>
          </a:r>
          <a:endParaRPr lang="en-US" sz="1500" b="1" kern="1200">
            <a:solidFill>
              <a:schemeClr val="tx1"/>
            </a:solidFill>
            <a:latin typeface="Arial" pitchFamily="34" charset="0"/>
            <a:cs typeface="Arial" pitchFamily="34" charset="0"/>
          </a:endParaRPr>
        </a:p>
      </dsp:txBody>
      <dsp:txXfrm>
        <a:off x="2280920" y="1129525"/>
        <a:ext cx="603249" cy="482600"/>
      </dsp:txXfrm>
    </dsp:sp>
    <dsp:sp modelId="{8A1EB18E-C080-4837-9F88-8F36A80D6E1D}">
      <dsp:nvSpPr>
        <dsp:cNvPr id="0" name=""/>
        <dsp:cNvSpPr/>
      </dsp:nvSpPr>
      <dsp:spPr>
        <a:xfrm>
          <a:off x="929639" y="236715"/>
          <a:ext cx="2026920" cy="2026920"/>
        </a:xfrm>
        <a:prstGeom prst="pie">
          <a:avLst>
            <a:gd name="adj1" fmla="val 3240000"/>
            <a:gd name="adj2" fmla="val 756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Phân tích</a:t>
          </a:r>
          <a:endParaRPr lang="en-US" sz="1500" b="1" kern="1200">
            <a:solidFill>
              <a:schemeClr val="tx1"/>
            </a:solidFill>
            <a:latin typeface="Arial" pitchFamily="34" charset="0"/>
            <a:cs typeface="Arial" pitchFamily="34" charset="0"/>
          </a:endParaRPr>
        </a:p>
      </dsp:txBody>
      <dsp:txXfrm>
        <a:off x="1653540" y="1660385"/>
        <a:ext cx="579120" cy="530860"/>
      </dsp:txXfrm>
    </dsp:sp>
    <dsp:sp modelId="{64F218B1-478D-4D0D-BA6C-823CF6200649}">
      <dsp:nvSpPr>
        <dsp:cNvPr id="0" name=""/>
        <dsp:cNvSpPr/>
      </dsp:nvSpPr>
      <dsp:spPr>
        <a:xfrm>
          <a:off x="883793" y="203415"/>
          <a:ext cx="2026920" cy="2026920"/>
        </a:xfrm>
        <a:prstGeom prst="pie">
          <a:avLst>
            <a:gd name="adj1" fmla="val 7560000"/>
            <a:gd name="adj2" fmla="val 1188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Đánh giá</a:t>
          </a:r>
          <a:endParaRPr lang="en-US" sz="1500" b="1" kern="1200">
            <a:solidFill>
              <a:schemeClr val="tx1"/>
            </a:solidFill>
            <a:latin typeface="Arial" pitchFamily="34" charset="0"/>
            <a:cs typeface="Arial" pitchFamily="34" charset="0"/>
          </a:endParaRPr>
        </a:p>
      </dsp:txBody>
      <dsp:txXfrm>
        <a:off x="1002030" y="1129525"/>
        <a:ext cx="603249" cy="482600"/>
      </dsp:txXfrm>
    </dsp:sp>
    <dsp:sp modelId="{2AC601D1-80D7-46ED-86B1-9CCA976A2A10}">
      <dsp:nvSpPr>
        <dsp:cNvPr id="0" name=""/>
        <dsp:cNvSpPr/>
      </dsp:nvSpPr>
      <dsp:spPr>
        <a:xfrm>
          <a:off x="901166" y="149364"/>
          <a:ext cx="2026920" cy="2026920"/>
        </a:xfrm>
        <a:prstGeom prst="pie">
          <a:avLst>
            <a:gd name="adj1" fmla="val 1188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Sáng tạo</a:t>
          </a:r>
          <a:endParaRPr lang="en-US" sz="1500" b="1" kern="1200">
            <a:solidFill>
              <a:schemeClr val="tx1"/>
            </a:solidFill>
            <a:latin typeface="Arial" pitchFamily="34" charset="0"/>
            <a:cs typeface="Arial" pitchFamily="34" charset="0"/>
          </a:endParaRPr>
        </a:p>
      </dsp:txBody>
      <dsp:txXfrm>
        <a:off x="1219199" y="490080"/>
        <a:ext cx="651510" cy="434340"/>
      </dsp:txXfrm>
    </dsp:sp>
    <dsp:sp modelId="{82AF1A85-D4DF-4099-AC13-5F40F9243FDA}">
      <dsp:nvSpPr>
        <dsp:cNvPr id="0" name=""/>
        <dsp:cNvSpPr/>
      </dsp:nvSpPr>
      <dsp:spPr>
        <a:xfrm>
          <a:off x="832541" y="23888"/>
          <a:ext cx="2277872" cy="2277872"/>
        </a:xfrm>
        <a:prstGeom prst="circularArrow">
          <a:avLst>
            <a:gd name="adj1" fmla="val 5085"/>
            <a:gd name="adj2" fmla="val 327528"/>
            <a:gd name="adj3" fmla="val 20192361"/>
            <a:gd name="adj4" fmla="val 16200324"/>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9B4E0E-D782-43B4-91F7-AF6E5558ADCB}">
      <dsp:nvSpPr>
        <dsp:cNvPr id="0" name=""/>
        <dsp:cNvSpPr/>
      </dsp:nvSpPr>
      <dsp:spPr>
        <a:xfrm>
          <a:off x="850151" y="77922"/>
          <a:ext cx="2277872" cy="2277872"/>
        </a:xfrm>
        <a:prstGeom prst="circularArrow">
          <a:avLst>
            <a:gd name="adj1" fmla="val 5085"/>
            <a:gd name="adj2" fmla="val 327528"/>
            <a:gd name="adj3" fmla="val 2912753"/>
            <a:gd name="adj4" fmla="val 20519953"/>
            <a:gd name="adj5" fmla="val 5932"/>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63DB52-82F7-44DA-AAF8-0C5CADA8E01F}">
      <dsp:nvSpPr>
        <dsp:cNvPr id="0" name=""/>
        <dsp:cNvSpPr/>
      </dsp:nvSpPr>
      <dsp:spPr>
        <a:xfrm>
          <a:off x="804163" y="111323"/>
          <a:ext cx="2277872" cy="2277872"/>
        </a:xfrm>
        <a:prstGeom prst="circularArrow">
          <a:avLst>
            <a:gd name="adj1" fmla="val 5085"/>
            <a:gd name="adj2" fmla="val 327528"/>
            <a:gd name="adj3" fmla="val 7232777"/>
            <a:gd name="adj4" fmla="val 3239695"/>
            <a:gd name="adj5" fmla="val 5932"/>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B528E6-5EC7-4F3A-BAEA-277C6563A41E}">
      <dsp:nvSpPr>
        <dsp:cNvPr id="0" name=""/>
        <dsp:cNvSpPr/>
      </dsp:nvSpPr>
      <dsp:spPr>
        <a:xfrm>
          <a:off x="758176" y="77922"/>
          <a:ext cx="2277872" cy="2277872"/>
        </a:xfrm>
        <a:prstGeom prst="circularArrow">
          <a:avLst>
            <a:gd name="adj1" fmla="val 5085"/>
            <a:gd name="adj2" fmla="val 327528"/>
            <a:gd name="adj3" fmla="val 11552519"/>
            <a:gd name="adj4" fmla="val 7559718"/>
            <a:gd name="adj5" fmla="val 5932"/>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4D58BA-D422-4443-87CE-6DC5AF29B35F}">
      <dsp:nvSpPr>
        <dsp:cNvPr id="0" name=""/>
        <dsp:cNvSpPr/>
      </dsp:nvSpPr>
      <dsp:spPr>
        <a:xfrm>
          <a:off x="775786" y="23888"/>
          <a:ext cx="2277872" cy="2277872"/>
        </a:xfrm>
        <a:prstGeom prst="circularArrow">
          <a:avLst>
            <a:gd name="adj1" fmla="val 5085"/>
            <a:gd name="adj2" fmla="val 327528"/>
            <a:gd name="adj3" fmla="val 15872148"/>
            <a:gd name="adj4" fmla="val 11880111"/>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CE5-4157-4148-ACD0-AD128B165B80}">
      <dsp:nvSpPr>
        <dsp:cNvPr id="0" name=""/>
        <dsp:cNvSpPr/>
      </dsp:nvSpPr>
      <dsp:spPr>
        <a:xfrm rot="5400000">
          <a:off x="-99708" y="105029"/>
          <a:ext cx="664721" cy="4653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1</a:t>
          </a:r>
          <a:endParaRPr lang="en-US" sz="1800" b="1" kern="1200" dirty="0">
            <a:solidFill>
              <a:schemeClr val="tx1"/>
            </a:solidFill>
            <a:latin typeface="Times New Roman" pitchFamily="18" charset="0"/>
            <a:cs typeface="Times New Roman" pitchFamily="18" charset="0"/>
          </a:endParaRPr>
        </a:p>
      </dsp:txBody>
      <dsp:txXfrm rot="-5400000">
        <a:off x="1" y="237972"/>
        <a:ext cx="465304" cy="199417"/>
      </dsp:txXfrm>
    </dsp:sp>
    <dsp:sp modelId="{A5E08F90-43F2-4C6C-8AB9-3A4943202A33}">
      <dsp:nvSpPr>
        <dsp:cNvPr id="0" name=""/>
        <dsp:cNvSpPr/>
      </dsp:nvSpPr>
      <dsp:spPr>
        <a:xfrm rot="5400000">
          <a:off x="3580900" y="-3110274"/>
          <a:ext cx="432295"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Liệt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kê</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các</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nội</a:t>
          </a:r>
          <a:r>
            <a:rPr lang="en-US" sz="1800" b="1" kern="1200" dirty="0" smtClean="0">
              <a:solidFill>
                <a:schemeClr val="tx1"/>
              </a:solidFill>
              <a:latin typeface="Times New Roman" pitchFamily="18" charset="0"/>
              <a:cs typeface="Times New Roman" pitchFamily="18" charset="0"/>
            </a:rPr>
            <a:t> dung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tra</a:t>
          </a:r>
          <a:endParaRPr lang="en-US" sz="1800" b="1" kern="1200" dirty="0">
            <a:solidFill>
              <a:schemeClr val="tx1"/>
            </a:solidFill>
            <a:latin typeface="Times New Roman" pitchFamily="18" charset="0"/>
            <a:cs typeface="Times New Roman" pitchFamily="18" charset="0"/>
          </a:endParaRPr>
        </a:p>
      </dsp:txBody>
      <dsp:txXfrm rot="-5400000">
        <a:off x="465305" y="26424"/>
        <a:ext cx="6642384" cy="390089"/>
      </dsp:txXfrm>
    </dsp:sp>
    <dsp:sp modelId="{8158C986-1515-48A9-86DD-4D6143F32FD2}">
      <dsp:nvSpPr>
        <dsp:cNvPr id="0" name=""/>
        <dsp:cNvSpPr/>
      </dsp:nvSpPr>
      <dsp:spPr>
        <a:xfrm rot="5400000">
          <a:off x="-99708" y="704684"/>
          <a:ext cx="664721" cy="4653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2</a:t>
          </a:r>
          <a:endParaRPr lang="en-US" sz="1800" b="1" kern="1200" dirty="0">
            <a:solidFill>
              <a:schemeClr val="tx1"/>
            </a:solidFill>
            <a:latin typeface="Times New Roman" pitchFamily="18" charset="0"/>
            <a:cs typeface="Times New Roman" pitchFamily="18" charset="0"/>
          </a:endParaRPr>
        </a:p>
      </dsp:txBody>
      <dsp:txXfrm rot="-5400000">
        <a:off x="1" y="837627"/>
        <a:ext cx="465304" cy="199417"/>
      </dsp:txXfrm>
    </dsp:sp>
    <dsp:sp modelId="{C134E304-8D21-4760-A5FF-36A6DFB5937C}">
      <dsp:nvSpPr>
        <dsp:cNvPr id="0" name=""/>
        <dsp:cNvSpPr/>
      </dsp:nvSpPr>
      <dsp:spPr>
        <a:xfrm rot="5400000">
          <a:off x="3581014" y="-2510732"/>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Liệt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kê</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các</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chuẩn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đánh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giá</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đối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với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cấp</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độ</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tư</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duy</a:t>
          </a:r>
          <a:endParaRPr lang="en-US" sz="1800" b="1" kern="1200" dirty="0">
            <a:solidFill>
              <a:schemeClr val="tx1"/>
            </a:solidFill>
            <a:latin typeface="Times New Roman" pitchFamily="18" charset="0"/>
            <a:cs typeface="Times New Roman" pitchFamily="18" charset="0"/>
          </a:endParaRPr>
        </a:p>
      </dsp:txBody>
      <dsp:txXfrm rot="-5400000">
        <a:off x="465305" y="626069"/>
        <a:ext cx="6642395" cy="389884"/>
      </dsp:txXfrm>
    </dsp:sp>
    <dsp:sp modelId="{BEDC4DEB-DC0A-44F4-A6D8-3787E7255861}">
      <dsp:nvSpPr>
        <dsp:cNvPr id="0" name=""/>
        <dsp:cNvSpPr/>
      </dsp:nvSpPr>
      <dsp:spPr>
        <a:xfrm rot="5400000">
          <a:off x="-99708" y="1304340"/>
          <a:ext cx="664721" cy="4653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3</a:t>
          </a:r>
          <a:endParaRPr lang="en-US" sz="1800" b="1" kern="1200" dirty="0">
            <a:solidFill>
              <a:schemeClr val="tx1"/>
            </a:solidFill>
            <a:latin typeface="Times New Roman" pitchFamily="18" charset="0"/>
            <a:cs typeface="Times New Roman" pitchFamily="18" charset="0"/>
          </a:endParaRPr>
        </a:p>
      </dsp:txBody>
      <dsp:txXfrm rot="-5400000">
        <a:off x="1" y="1437283"/>
        <a:ext cx="465304" cy="199417"/>
      </dsp:txXfrm>
    </dsp:sp>
    <dsp:sp modelId="{32DE1325-AE2C-4820-A7F1-40FD07078B93}">
      <dsp:nvSpPr>
        <dsp:cNvPr id="0" name=""/>
        <dsp:cNvSpPr/>
      </dsp:nvSpPr>
      <dsp:spPr>
        <a:xfrm rot="5400000">
          <a:off x="3581014" y="-1911076"/>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Phân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phối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từng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endParaRPr lang="en-US" sz="1800" b="1" kern="1200" dirty="0">
            <a:solidFill>
              <a:schemeClr val="tx1"/>
            </a:solidFill>
            <a:latin typeface="Times New Roman" pitchFamily="18" charset="0"/>
            <a:cs typeface="Times New Roman" pitchFamily="18" charset="0"/>
          </a:endParaRPr>
        </a:p>
      </dsp:txBody>
      <dsp:txXfrm rot="-5400000">
        <a:off x="465305" y="1225725"/>
        <a:ext cx="6642395" cy="389884"/>
      </dsp:txXfrm>
    </dsp:sp>
    <dsp:sp modelId="{33D1A520-897C-42AC-B16D-0E963623B191}">
      <dsp:nvSpPr>
        <dsp:cNvPr id="0" name=""/>
        <dsp:cNvSpPr/>
      </dsp:nvSpPr>
      <dsp:spPr>
        <a:xfrm rot="5400000">
          <a:off x="-99708" y="1903996"/>
          <a:ext cx="664721" cy="4653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4</a:t>
          </a:r>
          <a:endParaRPr lang="en-US" sz="1800" b="1" kern="1200" dirty="0">
            <a:solidFill>
              <a:schemeClr val="tx1"/>
            </a:solidFill>
            <a:latin typeface="Times New Roman" pitchFamily="18" charset="0"/>
            <a:cs typeface="Times New Roman" pitchFamily="18" charset="0"/>
          </a:endParaRPr>
        </a:p>
      </dsp:txBody>
      <dsp:txXfrm rot="-5400000">
        <a:off x="1" y="2036939"/>
        <a:ext cx="465304" cy="199417"/>
      </dsp:txXfrm>
    </dsp:sp>
    <dsp:sp modelId="{643193DA-85AB-4013-A9EA-F1A0FA6B2FA0}">
      <dsp:nvSpPr>
        <dsp:cNvPr id="0" name=""/>
        <dsp:cNvSpPr/>
      </dsp:nvSpPr>
      <dsp:spPr>
        <a:xfrm rot="5400000">
          <a:off x="3581014" y="-1311421"/>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smtClean="0">
              <a:solidFill>
                <a:schemeClr val="tx1"/>
              </a:solidFill>
              <a:latin typeface="Times New Roman" pitchFamily="18" charset="0"/>
              <a:cs typeface="Times New Roman" pitchFamily="18" charset="0"/>
            </a:rPr>
            <a:t>Xác định tổng điểm của bài kiểm tra</a:t>
          </a:r>
          <a:endParaRPr lang="en-US" sz="1800" b="1" kern="1200" dirty="0">
            <a:solidFill>
              <a:schemeClr val="tx1"/>
            </a:solidFill>
            <a:latin typeface="Times New Roman" pitchFamily="18" charset="0"/>
            <a:cs typeface="Times New Roman" pitchFamily="18" charset="0"/>
          </a:endParaRPr>
        </a:p>
      </dsp:txBody>
      <dsp:txXfrm rot="-5400000">
        <a:off x="465305" y="1825380"/>
        <a:ext cx="6642395" cy="389884"/>
      </dsp:txXfrm>
    </dsp:sp>
    <dsp:sp modelId="{758DF410-E5AD-489F-BC4B-1016592136EF}">
      <dsp:nvSpPr>
        <dsp:cNvPr id="0" name=""/>
        <dsp:cNvSpPr/>
      </dsp:nvSpPr>
      <dsp:spPr>
        <a:xfrm rot="5400000">
          <a:off x="-99708" y="2503651"/>
          <a:ext cx="664721" cy="465304"/>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5</a:t>
          </a:r>
          <a:endParaRPr lang="en-US" sz="1800" b="1" kern="1200" dirty="0">
            <a:solidFill>
              <a:schemeClr val="tx1"/>
            </a:solidFill>
            <a:latin typeface="Times New Roman" pitchFamily="18" charset="0"/>
            <a:cs typeface="Times New Roman" pitchFamily="18" charset="0"/>
          </a:endParaRPr>
        </a:p>
      </dsp:txBody>
      <dsp:txXfrm rot="-5400000">
        <a:off x="1" y="2636594"/>
        <a:ext cx="465304" cy="199417"/>
      </dsp:txXfrm>
    </dsp:sp>
    <dsp:sp modelId="{1E3DDC18-6105-4510-9CB9-F5D7AB44F6BD}">
      <dsp:nvSpPr>
        <dsp:cNvPr id="0" name=""/>
        <dsp:cNvSpPr/>
      </dsp:nvSpPr>
      <dsp:spPr>
        <a:xfrm rot="5400000">
          <a:off x="3581014" y="-711765"/>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endParaRPr lang="en-US" sz="1800" b="1" kern="1200" dirty="0">
            <a:solidFill>
              <a:schemeClr val="tx1"/>
            </a:solidFill>
            <a:latin typeface="Times New Roman" pitchFamily="18" charset="0"/>
            <a:cs typeface="Times New Roman" pitchFamily="18" charset="0"/>
          </a:endParaRPr>
        </a:p>
      </dsp:txBody>
      <dsp:txXfrm rot="-5400000">
        <a:off x="465305" y="2425036"/>
        <a:ext cx="6642395" cy="389884"/>
      </dsp:txXfrm>
    </dsp:sp>
    <dsp:sp modelId="{EDFA7283-E381-48EF-948C-C85836AC9F2F}">
      <dsp:nvSpPr>
        <dsp:cNvPr id="0" name=""/>
        <dsp:cNvSpPr/>
      </dsp:nvSpPr>
      <dsp:spPr>
        <a:xfrm rot="5400000">
          <a:off x="-99708" y="3103307"/>
          <a:ext cx="664721" cy="4653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6</a:t>
          </a:r>
          <a:endParaRPr lang="en-US" sz="1800" b="1" kern="1200" dirty="0">
            <a:solidFill>
              <a:schemeClr val="tx1"/>
            </a:solidFill>
            <a:latin typeface="Times New Roman" pitchFamily="18" charset="0"/>
            <a:cs typeface="Times New Roman" pitchFamily="18" charset="0"/>
          </a:endParaRPr>
        </a:p>
      </dsp:txBody>
      <dsp:txXfrm rot="-5400000">
        <a:off x="1" y="3236250"/>
        <a:ext cx="465304" cy="199417"/>
      </dsp:txXfrm>
    </dsp:sp>
    <dsp:sp modelId="{C4CD99AB-0087-4E5D-ABCD-3CF76BD261E3}">
      <dsp:nvSpPr>
        <dsp:cNvPr id="0" name=""/>
        <dsp:cNvSpPr/>
      </dsp:nvSpPr>
      <dsp:spPr>
        <a:xfrm rot="5400000">
          <a:off x="3581014" y="-112110"/>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từng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chuẩn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tương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ứng</a:t>
          </a:r>
          <a:endParaRPr lang="en-US" sz="1800" b="1" kern="1200" dirty="0">
            <a:solidFill>
              <a:schemeClr val="tx1"/>
            </a:solidFill>
            <a:latin typeface="Times New Roman" pitchFamily="18" charset="0"/>
            <a:cs typeface="Times New Roman" pitchFamily="18" charset="0"/>
          </a:endParaRPr>
        </a:p>
      </dsp:txBody>
      <dsp:txXfrm rot="-5400000">
        <a:off x="465305" y="3024691"/>
        <a:ext cx="6642395" cy="389884"/>
      </dsp:txXfrm>
    </dsp:sp>
    <dsp:sp modelId="{FAB9AC88-7A94-4308-924A-7C0A83B2FC4F}">
      <dsp:nvSpPr>
        <dsp:cNvPr id="0" name=""/>
        <dsp:cNvSpPr/>
      </dsp:nvSpPr>
      <dsp:spPr>
        <a:xfrm rot="5400000">
          <a:off x="-99708" y="3702962"/>
          <a:ext cx="664721" cy="4653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7</a:t>
          </a:r>
          <a:endParaRPr lang="en-US" sz="1800" b="1" kern="1200" dirty="0">
            <a:solidFill>
              <a:schemeClr val="tx1"/>
            </a:solidFill>
            <a:latin typeface="Times New Roman" pitchFamily="18" charset="0"/>
            <a:cs typeface="Times New Roman" pitchFamily="18" charset="0"/>
          </a:endParaRPr>
        </a:p>
      </dsp:txBody>
      <dsp:txXfrm rot="-5400000">
        <a:off x="1" y="3835905"/>
        <a:ext cx="465304" cy="199417"/>
      </dsp:txXfrm>
    </dsp:sp>
    <dsp:sp modelId="{51BFB58B-4946-43FB-9528-F9DDD9FFF256}">
      <dsp:nvSpPr>
        <dsp:cNvPr id="0" name=""/>
        <dsp:cNvSpPr/>
      </dsp:nvSpPr>
      <dsp:spPr>
        <a:xfrm rot="5400000">
          <a:off x="3581014" y="487545"/>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và</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số</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câu</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hỏi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của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cột</a:t>
          </a:r>
          <a:endParaRPr lang="en-US" sz="1800" b="1" kern="1200" dirty="0">
            <a:solidFill>
              <a:schemeClr val="tx1"/>
            </a:solidFill>
            <a:latin typeface="Times New Roman" pitchFamily="18" charset="0"/>
            <a:cs typeface="Times New Roman" pitchFamily="18" charset="0"/>
          </a:endParaRPr>
        </a:p>
      </dsp:txBody>
      <dsp:txXfrm rot="-5400000">
        <a:off x="465305" y="3624346"/>
        <a:ext cx="6642395" cy="389884"/>
      </dsp:txXfrm>
    </dsp:sp>
    <dsp:sp modelId="{160A1201-16AA-4E45-9F30-763B4961DED4}">
      <dsp:nvSpPr>
        <dsp:cNvPr id="0" name=""/>
        <dsp:cNvSpPr/>
      </dsp:nvSpPr>
      <dsp:spPr>
        <a:xfrm rot="5400000">
          <a:off x="-99708" y="4302618"/>
          <a:ext cx="664721" cy="4653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8</a:t>
          </a:r>
          <a:endParaRPr lang="en-US" sz="1800" b="1" kern="1200" dirty="0">
            <a:solidFill>
              <a:schemeClr val="tx1"/>
            </a:solidFill>
            <a:latin typeface="Times New Roman" pitchFamily="18" charset="0"/>
            <a:cs typeface="Times New Roman" pitchFamily="18" charset="0"/>
          </a:endParaRPr>
        </a:p>
      </dsp:txBody>
      <dsp:txXfrm rot="-5400000">
        <a:off x="1" y="4435561"/>
        <a:ext cx="465304" cy="199417"/>
      </dsp:txXfrm>
    </dsp:sp>
    <dsp:sp modelId="{B273069B-C617-41A8-8CEF-096830CF573A}">
      <dsp:nvSpPr>
        <dsp:cNvPr id="0" name=""/>
        <dsp:cNvSpPr/>
      </dsp:nvSpPr>
      <dsp:spPr>
        <a:xfrm rot="5400000">
          <a:off x="3581014" y="1087200"/>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của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cột</a:t>
          </a:r>
          <a:endParaRPr lang="en-US" sz="1800" b="1" kern="1200" dirty="0">
            <a:solidFill>
              <a:schemeClr val="tx1"/>
            </a:solidFill>
            <a:latin typeface="Times New Roman" pitchFamily="18" charset="0"/>
            <a:cs typeface="Times New Roman" pitchFamily="18" charset="0"/>
          </a:endParaRPr>
        </a:p>
      </dsp:txBody>
      <dsp:txXfrm rot="-5400000">
        <a:off x="465305" y="4224001"/>
        <a:ext cx="6642395" cy="389884"/>
      </dsp:txXfrm>
    </dsp:sp>
    <dsp:sp modelId="{A4994E5F-0BCE-4DDF-B425-D09CE9B52CD2}">
      <dsp:nvSpPr>
        <dsp:cNvPr id="0" name=""/>
        <dsp:cNvSpPr/>
      </dsp:nvSpPr>
      <dsp:spPr>
        <a:xfrm rot="5400000">
          <a:off x="-99708" y="4902273"/>
          <a:ext cx="664721" cy="4653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9</a:t>
          </a:r>
          <a:endParaRPr lang="en-US" sz="1800" b="1" kern="1200" dirty="0">
            <a:solidFill>
              <a:schemeClr val="tx1"/>
            </a:solidFill>
            <a:latin typeface="Times New Roman" pitchFamily="18" charset="0"/>
            <a:cs typeface="Times New Roman" pitchFamily="18" charset="0"/>
          </a:endParaRPr>
        </a:p>
      </dsp:txBody>
      <dsp:txXfrm rot="-5400000">
        <a:off x="1" y="5035216"/>
        <a:ext cx="465304" cy="199417"/>
      </dsp:txXfrm>
    </dsp:sp>
    <dsp:sp modelId="{745FF279-E7A5-41AF-9DFA-C8DE63FED3E3}">
      <dsp:nvSpPr>
        <dsp:cNvPr id="0" name=""/>
        <dsp:cNvSpPr/>
      </dsp:nvSpPr>
      <dsp:spPr>
        <a:xfrm rot="5400000">
          <a:off x="3581014" y="1686856"/>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Đánh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giá</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lại</a:t>
          </a:r>
          <a:r>
            <a:rPr lang="en-US" sz="1800" b="1" kern="1200" dirty="0" smtClean="0">
              <a:solidFill>
                <a:schemeClr val="tx1"/>
              </a:solidFill>
              <a:latin typeface="Times New Roman" pitchFamily="18" charset="0"/>
              <a:cs typeface="Times New Roman" pitchFamily="18" charset="0"/>
            </a:rPr>
            <a:t> ma </a:t>
          </a:r>
          <a:r>
            <a:rPr lang="en-US" sz="1800" b="1" kern="1200" dirty="0" err="1" smtClean="0">
              <a:solidFill>
                <a:schemeClr val="tx1"/>
              </a:solidFill>
              <a:latin typeface="Times New Roman" pitchFamily="18" charset="0"/>
              <a:cs typeface="Times New Roman" pitchFamily="18" charset="0"/>
            </a:rPr>
            <a:t>trận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và</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chỉnh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sửa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nếu</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thiết</a:t>
          </a:r>
          <a:endParaRPr lang="en-US" sz="1800" b="1" kern="1200" dirty="0">
            <a:solidFill>
              <a:schemeClr val="tx1"/>
            </a:solidFill>
            <a:latin typeface="Times New Roman" pitchFamily="18" charset="0"/>
            <a:cs typeface="Times New Roman" pitchFamily="18" charset="0"/>
          </a:endParaRPr>
        </a:p>
      </dsp:txBody>
      <dsp:txXfrm rot="-5400000">
        <a:off x="465305" y="4823657"/>
        <a:ext cx="6642395" cy="3898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520259"/>
            <a:ext cx="6372200" cy="365125"/>
          </a:xfrm>
          <a:prstGeom prst="rect">
            <a:avLst/>
          </a:prstGeom>
        </p:spPr>
        <p:txBody>
          <a:bodyPr/>
          <a:lstStyle>
            <a:lvl1pPr algn="l">
              <a:defRPr sz="1400" b="1">
                <a:solidFill>
                  <a:schemeClr val="bg1"/>
                </a:solidFill>
                <a:latin typeface="Times New Roman" pitchFamily="18" charset="0"/>
                <a:cs typeface="Times New Roman" pitchFamily="18" charset="0"/>
              </a:defRPr>
            </a:lvl1pPr>
          </a:lstStyle>
          <a:p>
            <a:r>
              <a:rPr lang="en-US" smtClean="0"/>
              <a:t>Tập huấn kỹ năng xây dựng ma trận đề tin học cấp tiểu học</a:t>
            </a:r>
            <a:endParaRPr lang="en-US" dirty="0"/>
          </a:p>
        </p:txBody>
      </p:sp>
      <p:sp>
        <p:nvSpPr>
          <p:cNvPr id="6" name="Slide Number Placeholder 5"/>
          <p:cNvSpPr>
            <a:spLocks noGrp="1"/>
          </p:cNvSpPr>
          <p:nvPr>
            <p:ph type="sldNum" sz="quarter" idx="12"/>
          </p:nvPr>
        </p:nvSpPr>
        <p:spPr>
          <a:xfrm>
            <a:off x="8244408" y="6520259"/>
            <a:ext cx="899592" cy="365125"/>
          </a:xfrm>
          <a:prstGeom prst="rect">
            <a:avLst/>
          </a:prstGeom>
        </p:spPr>
        <p:txBody>
          <a:bodyPr/>
          <a:lstStyle>
            <a:lvl1pPr algn="r">
              <a:defRPr sz="1400" b="0">
                <a:solidFill>
                  <a:schemeClr val="bg1"/>
                </a:solidFill>
                <a:latin typeface="Times New Roman" pitchFamily="18" charset="0"/>
                <a:cs typeface="Times New Roman" pitchFamily="18" charset="0"/>
              </a:defRPr>
            </a:lvl1pPr>
          </a:lstStyle>
          <a:p>
            <a:fld id="{1BA9A34A-0CCE-4F8D-9102-EB96AD0E9CEF}" type="slidenum">
              <a:rPr lang="en-US" smtClean="0"/>
              <a:pPr/>
              <a:t>‹#›</a:t>
            </a:fld>
            <a:endParaRPr lang="en-US"/>
          </a:p>
        </p:txBody>
      </p:sp>
    </p:spTree>
    <p:extLst>
      <p:ext uri="{BB962C8B-B14F-4D97-AF65-F5344CB8AC3E}">
        <p14:creationId xmlns:p14="http://schemas.microsoft.com/office/powerpoint/2010/main" val="83856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6826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25449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520259"/>
            <a:ext cx="6372200" cy="365125"/>
          </a:xfrm>
          <a:prstGeom prst="rect">
            <a:avLst/>
          </a:prstGeom>
        </p:spPr>
        <p:txBody>
          <a:bodyPr/>
          <a:lstStyle>
            <a:lvl1pPr algn="l">
              <a:defRPr sz="1400" b="1">
                <a:solidFill>
                  <a:schemeClr val="bg1"/>
                </a:solidFill>
                <a:latin typeface="Times New Roman" pitchFamily="18" charset="0"/>
                <a:cs typeface="Times New Roman" pitchFamily="18" charset="0"/>
              </a:defRPr>
            </a:lvl1pPr>
          </a:lstStyle>
          <a:p>
            <a:r>
              <a:rPr lang="en-US" smtClean="0">
                <a:solidFill>
                  <a:prstClr val="white"/>
                </a:solidFill>
              </a:rPr>
              <a:t>Tập huấn kỹ năng xây dựng ma trận đề tin học cấp tiểu học</a:t>
            </a:r>
            <a:endParaRPr lang="en-US" dirty="0">
              <a:solidFill>
                <a:prstClr val="white"/>
              </a:solidFill>
            </a:endParaRPr>
          </a:p>
        </p:txBody>
      </p:sp>
      <p:sp>
        <p:nvSpPr>
          <p:cNvPr id="6" name="Slide Number Placeholder 5"/>
          <p:cNvSpPr>
            <a:spLocks noGrp="1"/>
          </p:cNvSpPr>
          <p:nvPr>
            <p:ph type="sldNum" sz="quarter" idx="12"/>
          </p:nvPr>
        </p:nvSpPr>
        <p:spPr>
          <a:xfrm>
            <a:off x="8244408" y="6520259"/>
            <a:ext cx="899592" cy="365125"/>
          </a:xfrm>
          <a:prstGeom prst="rect">
            <a:avLst/>
          </a:prstGeom>
        </p:spPr>
        <p:txBody>
          <a:bodyPr/>
          <a:lstStyle>
            <a:lvl1pPr algn="r">
              <a:defRPr sz="1400" b="0">
                <a:solidFill>
                  <a:schemeClr val="bg1"/>
                </a:solidFill>
                <a:latin typeface="Times New Roman" pitchFamily="18" charset="0"/>
                <a:cs typeface="Times New Roman" pitchFamily="18" charset="0"/>
              </a:defRPr>
            </a:lvl1pPr>
          </a:lstStyle>
          <a:p>
            <a:fld id="{1BA9A34A-0CCE-4F8D-9102-EB96AD0E9C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1372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408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80728"/>
            <a:ext cx="8435280" cy="51454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280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679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0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131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3508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600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80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408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80728"/>
            <a:ext cx="8435280" cy="51454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386372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820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370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13/07/2015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28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132628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233164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111608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357164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336632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377506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t>13/07/2015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t>‹#›</a:t>
            </a:fld>
            <a:endParaRPr lang="en-US"/>
          </a:p>
        </p:txBody>
      </p:sp>
    </p:spTree>
    <p:extLst>
      <p:ext uri="{BB962C8B-B14F-4D97-AF65-F5344CB8AC3E}">
        <p14:creationId xmlns:p14="http://schemas.microsoft.com/office/powerpoint/2010/main" val="249405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9357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b="1" kern="1200">
          <a:solidFill>
            <a:srgbClr val="0066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585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rgbClr val="0066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864"/>
            <a:ext cx="7772400" cy="187463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 HUẤN</a:t>
            </a:r>
            <a:b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XÂY DỰNG MA TRẬN ĐỀ KIỂM TRA</a:t>
            </a:r>
            <a:b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TIN HỌC CẤP TIỂU HỌC</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755576" y="5877272"/>
            <a:ext cx="7520880" cy="478904"/>
          </a:xfrm>
        </p:spPr>
        <p:txBody>
          <a:bodyPr/>
          <a:lstStyle/>
          <a:p>
            <a:r>
              <a:rPr lang="en-US" b="1" i="1" dirty="0" err="1" smtClean="0">
                <a:solidFill>
                  <a:srgbClr val="0000FF"/>
                </a:solidFill>
              </a:rPr>
              <a:t>Thành</a:t>
            </a:r>
            <a:r>
              <a:rPr lang="en-US" b="1" i="1" dirty="0" smtClean="0">
                <a:solidFill>
                  <a:srgbClr val="0000FF"/>
                </a:solidFill>
              </a:rPr>
              <a:t> </a:t>
            </a:r>
            <a:r>
              <a:rPr lang="en-US" b="1" i="1" dirty="0" err="1" smtClean="0">
                <a:solidFill>
                  <a:srgbClr val="0000FF"/>
                </a:solidFill>
              </a:rPr>
              <a:t>phố</a:t>
            </a:r>
            <a:r>
              <a:rPr lang="en-US" b="1" i="1" dirty="0" smtClean="0">
                <a:solidFill>
                  <a:srgbClr val="0000FF"/>
                </a:solidFill>
              </a:rPr>
              <a:t> </a:t>
            </a:r>
            <a:r>
              <a:rPr lang="en-US" b="1" i="1" dirty="0" err="1" smtClean="0">
                <a:solidFill>
                  <a:srgbClr val="0000FF"/>
                </a:solidFill>
              </a:rPr>
              <a:t>Hồ</a:t>
            </a:r>
            <a:r>
              <a:rPr lang="en-US" b="1" i="1" dirty="0" smtClean="0">
                <a:solidFill>
                  <a:srgbClr val="0000FF"/>
                </a:solidFill>
              </a:rPr>
              <a:t> </a:t>
            </a:r>
            <a:r>
              <a:rPr lang="en-US" b="1" i="1" dirty="0" err="1" smtClean="0">
                <a:solidFill>
                  <a:srgbClr val="0000FF"/>
                </a:solidFill>
              </a:rPr>
              <a:t>Chí</a:t>
            </a:r>
            <a:r>
              <a:rPr lang="en-US" b="1" i="1" dirty="0" smtClean="0">
                <a:solidFill>
                  <a:srgbClr val="0000FF"/>
                </a:solidFill>
              </a:rPr>
              <a:t> Minh – </a:t>
            </a:r>
            <a:r>
              <a:rPr lang="en-US" b="1" i="1" dirty="0" err="1" smtClean="0">
                <a:solidFill>
                  <a:srgbClr val="0000FF"/>
                </a:solidFill>
              </a:rPr>
              <a:t>Ngày</a:t>
            </a:r>
            <a:r>
              <a:rPr lang="en-US" b="1" i="1" dirty="0" smtClean="0">
                <a:solidFill>
                  <a:srgbClr val="0000FF"/>
                </a:solidFill>
              </a:rPr>
              <a:t> 14 </a:t>
            </a:r>
            <a:r>
              <a:rPr lang="en-US" b="1" i="1" dirty="0" err="1" smtClean="0">
                <a:solidFill>
                  <a:srgbClr val="0000FF"/>
                </a:solidFill>
              </a:rPr>
              <a:t>tháng</a:t>
            </a:r>
            <a:r>
              <a:rPr lang="en-US" b="1" i="1" dirty="0" smtClean="0">
                <a:solidFill>
                  <a:srgbClr val="0000FF"/>
                </a:solidFill>
              </a:rPr>
              <a:t> 7 </a:t>
            </a:r>
            <a:r>
              <a:rPr lang="en-US" b="1" i="1" dirty="0" err="1" smtClean="0">
                <a:solidFill>
                  <a:srgbClr val="0000FF"/>
                </a:solidFill>
              </a:rPr>
              <a:t>năm</a:t>
            </a:r>
            <a:r>
              <a:rPr lang="en-US" b="1" i="1" dirty="0" smtClean="0">
                <a:solidFill>
                  <a:srgbClr val="0000FF"/>
                </a:solidFill>
              </a:rPr>
              <a:t> 2015</a:t>
            </a:r>
            <a:endParaRPr lang="en-US" b="1" i="1" dirty="0">
              <a:solidFill>
                <a:srgbClr val="0000FF"/>
              </a:solidFill>
            </a:endParaRPr>
          </a:p>
        </p:txBody>
      </p:sp>
      <p:sp>
        <p:nvSpPr>
          <p:cNvPr id="4" name="Subtitle 2"/>
          <p:cNvSpPr txBox="1">
            <a:spLocks/>
          </p:cNvSpPr>
          <p:nvPr/>
        </p:nvSpPr>
        <p:spPr>
          <a:xfrm>
            <a:off x="755576" y="404664"/>
            <a:ext cx="7520880" cy="4789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4pPr>
            <a:lvl5pPr marL="18288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smtClean="0">
                <a:solidFill>
                  <a:schemeClr val="tx1"/>
                </a:solidFill>
              </a:rPr>
              <a:t>Sở</a:t>
            </a:r>
            <a:r>
              <a:rPr lang="en-US" b="1" dirty="0" smtClean="0">
                <a:solidFill>
                  <a:schemeClr val="tx1"/>
                </a:solidFill>
              </a:rPr>
              <a:t> </a:t>
            </a:r>
            <a:r>
              <a:rPr lang="en-US" b="1" dirty="0" err="1" smtClean="0">
                <a:solidFill>
                  <a:schemeClr val="tx1"/>
                </a:solidFill>
              </a:rPr>
              <a:t>Giáo</a:t>
            </a:r>
            <a:r>
              <a:rPr lang="en-US" b="1" dirty="0" smtClean="0">
                <a:solidFill>
                  <a:schemeClr val="tx1"/>
                </a:solidFill>
              </a:rPr>
              <a:t> </a:t>
            </a:r>
            <a:r>
              <a:rPr lang="en-US" b="1" dirty="0" err="1" smtClean="0">
                <a:solidFill>
                  <a:schemeClr val="tx1"/>
                </a:solidFill>
              </a:rPr>
              <a:t>dục</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Đào</a:t>
            </a:r>
            <a:r>
              <a:rPr lang="en-US" b="1" dirty="0" smtClean="0">
                <a:solidFill>
                  <a:schemeClr val="tx1"/>
                </a:solidFill>
              </a:rPr>
              <a:t> </a:t>
            </a:r>
            <a:r>
              <a:rPr lang="en-US" b="1" dirty="0" err="1" smtClean="0">
                <a:solidFill>
                  <a:schemeClr val="tx1"/>
                </a:solidFill>
              </a:rPr>
              <a:t>tạo</a:t>
            </a:r>
            <a:r>
              <a:rPr lang="en-US" b="1" dirty="0" smtClean="0">
                <a:solidFill>
                  <a:schemeClr val="tx1"/>
                </a:solidFill>
              </a:rPr>
              <a:t> </a:t>
            </a:r>
            <a:r>
              <a:rPr lang="en-US" b="1" dirty="0" err="1" smtClean="0">
                <a:solidFill>
                  <a:schemeClr val="tx1"/>
                </a:solidFill>
              </a:rPr>
              <a:t>Thành</a:t>
            </a:r>
            <a:r>
              <a:rPr lang="en-US" b="1" dirty="0" smtClean="0">
                <a:solidFill>
                  <a:schemeClr val="tx1"/>
                </a:solidFill>
              </a:rPr>
              <a:t> </a:t>
            </a:r>
            <a:r>
              <a:rPr lang="en-US" b="1" dirty="0" err="1" smtClean="0">
                <a:solidFill>
                  <a:schemeClr val="tx1"/>
                </a:solidFill>
              </a:rPr>
              <a:t>phố</a:t>
            </a:r>
            <a:r>
              <a:rPr lang="en-US" b="1" dirty="0" smtClean="0">
                <a:solidFill>
                  <a:schemeClr val="tx1"/>
                </a:solidFill>
              </a:rPr>
              <a:t> </a:t>
            </a:r>
            <a:r>
              <a:rPr lang="en-US" b="1" dirty="0" err="1" smtClean="0">
                <a:solidFill>
                  <a:schemeClr val="tx1"/>
                </a:solidFill>
              </a:rPr>
              <a:t>Hồ</a:t>
            </a:r>
            <a:r>
              <a:rPr lang="en-US" b="1" dirty="0" smtClean="0">
                <a:solidFill>
                  <a:schemeClr val="tx1"/>
                </a:solidFill>
              </a:rPr>
              <a:t> </a:t>
            </a:r>
            <a:r>
              <a:rPr lang="en-US" b="1" dirty="0" err="1" smtClean="0">
                <a:solidFill>
                  <a:schemeClr val="tx1"/>
                </a:solidFill>
              </a:rPr>
              <a:t>Chí</a:t>
            </a:r>
            <a:r>
              <a:rPr lang="en-US" b="1" dirty="0" smtClean="0">
                <a:solidFill>
                  <a:schemeClr val="tx1"/>
                </a:solidFill>
              </a:rPr>
              <a:t> Minh</a:t>
            </a:r>
            <a:endParaRPr lang="en-US" b="1"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75" y="182723"/>
            <a:ext cx="969641" cy="969641"/>
          </a:xfrm>
          <a:prstGeom prst="rect">
            <a:avLst/>
          </a:prstGeom>
        </p:spPr>
      </p:pic>
    </p:spTree>
    <p:extLst>
      <p:ext uri="{BB962C8B-B14F-4D97-AF65-F5344CB8AC3E}">
        <p14:creationId xmlns:p14="http://schemas.microsoft.com/office/powerpoint/2010/main" val="192726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35280" cy="5328591"/>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Vẫn</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ít</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đặt</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tối</a:t>
            </a:r>
            <a:r>
              <a:rPr lang="en-US" dirty="0">
                <a:solidFill>
                  <a:schemeClr val="tx1"/>
                </a:solidFill>
              </a:rPr>
              <a:t> </a:t>
            </a:r>
            <a:r>
              <a:rPr lang="en-US" dirty="0" err="1">
                <a:solidFill>
                  <a:schemeClr val="tx1"/>
                </a:solidFill>
              </a:rPr>
              <a:t>nghĩa</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đúng</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tắc</a:t>
            </a:r>
            <a:r>
              <a:rPr lang="en-US" dirty="0">
                <a:solidFill>
                  <a:schemeClr val="tx1"/>
                </a:solidFill>
              </a:rPr>
              <a:t> </a:t>
            </a:r>
            <a:r>
              <a:rPr lang="en-US" dirty="0" err="1">
                <a:solidFill>
                  <a:schemeClr val="tx1"/>
                </a:solidFill>
              </a:rPr>
              <a:t>ngữ</a:t>
            </a:r>
            <a:r>
              <a:rPr lang="en-US" dirty="0">
                <a:solidFill>
                  <a:schemeClr val="tx1"/>
                </a:solidFill>
              </a:rPr>
              <a:t> </a:t>
            </a:r>
            <a:r>
              <a:rPr lang="en-US" dirty="0" err="1">
                <a:solidFill>
                  <a:schemeClr val="tx1"/>
                </a:solidFill>
              </a:rPr>
              <a:t>pháp</a:t>
            </a:r>
            <a:r>
              <a:rPr lang="en-US" dirty="0">
                <a:solidFill>
                  <a:schemeClr val="tx1"/>
                </a:solidFill>
              </a:rPr>
              <a:t>.</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39552" y="2348880"/>
            <a:ext cx="8352928" cy="3816424"/>
          </a:xfrm>
          <a:prstGeom prst="rect">
            <a:avLst/>
          </a:prstGeom>
        </p:spPr>
      </p:pic>
    </p:spTree>
    <p:extLst>
      <p:ext uri="{BB962C8B-B14F-4D97-AF65-F5344CB8AC3E}">
        <p14:creationId xmlns:p14="http://schemas.microsoft.com/office/powerpoint/2010/main" val="151347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530624" cy="5400599"/>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Vẫn</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tồn</a:t>
            </a:r>
            <a:r>
              <a:rPr lang="en-US" dirty="0">
                <a:solidFill>
                  <a:schemeClr val="tx1"/>
                </a:solidFill>
              </a:rPr>
              <a:t> </a:t>
            </a:r>
            <a:r>
              <a:rPr lang="en-US" dirty="0" err="1">
                <a:solidFill>
                  <a:schemeClr val="tx1"/>
                </a:solidFill>
              </a:rPr>
              <a:t>tại</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bố</a:t>
            </a:r>
            <a:r>
              <a:rPr lang="en-US" dirty="0">
                <a:solidFill>
                  <a:schemeClr val="tx1"/>
                </a:solidFill>
              </a:rPr>
              <a:t> </a:t>
            </a:r>
            <a:r>
              <a:rPr lang="en-US" dirty="0" err="1">
                <a:solidFill>
                  <a:schemeClr val="tx1"/>
                </a:solidFill>
              </a:rPr>
              <a:t>tỉ</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đồng</a:t>
            </a:r>
            <a:r>
              <a:rPr lang="en-US" dirty="0">
                <a:solidFill>
                  <a:schemeClr val="tx1"/>
                </a:solidFill>
              </a:rPr>
              <a:t> </a:t>
            </a:r>
            <a:r>
              <a:rPr lang="en-US" dirty="0" err="1">
                <a:solidFill>
                  <a:schemeClr val="tx1"/>
                </a:solidFill>
              </a:rPr>
              <a:t>đều</a:t>
            </a:r>
            <a:r>
              <a:rPr lang="en-US" dirty="0">
                <a:solidFill>
                  <a:schemeClr val="tx1"/>
                </a:solidFill>
              </a:rPr>
              <a:t> (7/3, 8/2), </a:t>
            </a:r>
            <a:r>
              <a:rPr lang="en-US" dirty="0" err="1">
                <a:solidFill>
                  <a:schemeClr val="tx1"/>
                </a:solidFill>
              </a:rPr>
              <a:t>số</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chiếm</a:t>
            </a:r>
            <a:r>
              <a:rPr lang="en-US" dirty="0">
                <a:solidFill>
                  <a:schemeClr val="tx1"/>
                </a:solidFill>
              </a:rPr>
              <a:t> </a:t>
            </a:r>
            <a:r>
              <a:rPr lang="en-US" dirty="0" err="1">
                <a:solidFill>
                  <a:schemeClr val="tx1"/>
                </a:solidFill>
              </a:rPr>
              <a:t>tỉ</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quá</a:t>
            </a:r>
            <a:r>
              <a:rPr lang="en-US" dirty="0">
                <a:solidFill>
                  <a:schemeClr val="tx1"/>
                </a:solidFill>
              </a:rPr>
              <a:t> </a:t>
            </a:r>
            <a:r>
              <a:rPr lang="en-US" dirty="0" err="1">
                <a:solidFill>
                  <a:schemeClr val="tx1"/>
                </a:solidFill>
              </a:rPr>
              <a:t>cao</a:t>
            </a:r>
            <a:r>
              <a:rPr lang="en-US" dirty="0">
                <a:solidFill>
                  <a:schemeClr val="tx1"/>
                </a:solidFill>
              </a:rPr>
              <a:t> so </a:t>
            </a:r>
            <a:r>
              <a:rPr lang="en-US" dirty="0" err="1">
                <a:solidFill>
                  <a:schemeClr val="tx1"/>
                </a:solidFill>
              </a:rPr>
              <a:t>với</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a:t>
            </a:r>
          </a:p>
        </p:txBody>
      </p:sp>
      <p:pic>
        <p:nvPicPr>
          <p:cNvPr id="6" name="Picture 5"/>
          <p:cNvPicPr/>
          <p:nvPr/>
        </p:nvPicPr>
        <p:blipFill rotWithShape="1">
          <a:blip r:embed="rId2">
            <a:extLst>
              <a:ext uri="{28A0092B-C50C-407E-A947-70E740481C1C}">
                <a14:useLocalDpi xmlns:a14="http://schemas.microsoft.com/office/drawing/2010/main" val="0"/>
              </a:ext>
            </a:extLst>
          </a:blip>
          <a:srcRect l="4510" r="2095"/>
          <a:stretch/>
        </p:blipFill>
        <p:spPr>
          <a:xfrm>
            <a:off x="3087216" y="1556792"/>
            <a:ext cx="5714646" cy="3960440"/>
          </a:xfrm>
          <a:prstGeom prst="rect">
            <a:avLst/>
          </a:prstGeom>
        </p:spPr>
      </p:pic>
    </p:spTree>
    <p:extLst>
      <p:ext uri="{BB962C8B-B14F-4D97-AF65-F5344CB8AC3E}">
        <p14:creationId xmlns:p14="http://schemas.microsoft.com/office/powerpoint/2010/main" val="1469215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530624" cy="5400599"/>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algn="just"/>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đôi</a:t>
            </a:r>
            <a:r>
              <a:rPr lang="en-US" dirty="0">
                <a:solidFill>
                  <a:schemeClr val="tx1"/>
                </a:solidFill>
              </a:rPr>
              <a:t> </a:t>
            </a:r>
            <a:r>
              <a:rPr lang="en-US" dirty="0" err="1">
                <a:solidFill>
                  <a:schemeClr val="tx1"/>
                </a:solidFill>
              </a:rPr>
              <a:t>lúc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chú</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cần</a:t>
            </a:r>
            <a:r>
              <a:rPr lang="en-US" dirty="0">
                <a:solidFill>
                  <a:schemeClr val="tx1"/>
                </a:solidFill>
              </a:rPr>
              <a:t> </a:t>
            </a:r>
            <a:r>
              <a:rPr lang="en-US" dirty="0" err="1">
                <a:solidFill>
                  <a:schemeClr val="tx1"/>
                </a:solidFill>
              </a:rPr>
              <a:t>đạt</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lớp</a:t>
            </a:r>
            <a:r>
              <a:rPr lang="en-US" dirty="0">
                <a:solidFill>
                  <a:schemeClr val="tx1"/>
                </a:solidFill>
              </a:rPr>
              <a:t> 5, </a:t>
            </a:r>
            <a:r>
              <a:rPr lang="en-US" dirty="0" err="1">
                <a:solidFill>
                  <a:schemeClr val="tx1"/>
                </a:solidFill>
              </a:rPr>
              <a:t>chỉ</a:t>
            </a:r>
            <a:r>
              <a:rPr lang="en-US" dirty="0">
                <a:solidFill>
                  <a:schemeClr val="tx1"/>
                </a:solidFill>
              </a:rPr>
              <a:t> </a:t>
            </a:r>
            <a:r>
              <a:rPr lang="en-US" dirty="0" err="1">
                <a:solidFill>
                  <a:schemeClr val="tx1"/>
                </a:solidFill>
              </a:rPr>
              <a:t>chú</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dài</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tập</a:t>
            </a:r>
            <a:r>
              <a:rPr lang="en-US" dirty="0" smtClean="0">
                <a:solidFill>
                  <a:schemeClr val="tx1"/>
                </a:solidFill>
              </a:rPr>
              <a:t>.</a:t>
            </a:r>
            <a:endParaRPr lang="en-US" dirty="0">
              <a:solidFill>
                <a:schemeClr val="tx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419871" y="1412776"/>
            <a:ext cx="5532115" cy="2736304"/>
          </a:xfrm>
          <a:prstGeom prst="rect">
            <a:avLst/>
          </a:prstGeom>
        </p:spPr>
      </p:pic>
    </p:spTree>
    <p:extLst>
      <p:ext uri="{BB962C8B-B14F-4D97-AF65-F5344CB8AC3E}">
        <p14:creationId xmlns:p14="http://schemas.microsoft.com/office/powerpoint/2010/main" val="178757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9"/>
            <a:ext cx="8494786" cy="3168352"/>
          </a:xfrm>
        </p:spPr>
        <p:txBody>
          <a:bodyPr>
            <a:normAutofit/>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buNone/>
            </a:pPr>
            <a:r>
              <a:rPr lang="en-US" dirty="0"/>
              <a:t>1/- </a:t>
            </a:r>
            <a:r>
              <a:rPr lang="en-US" dirty="0" err="1"/>
              <a:t>Đối</a:t>
            </a:r>
            <a:r>
              <a:rPr lang="en-US" dirty="0"/>
              <a:t> </a:t>
            </a:r>
            <a:r>
              <a:rPr lang="en-US" dirty="0" err="1"/>
              <a:t>với</a:t>
            </a:r>
            <a:r>
              <a:rPr lang="en-US" dirty="0"/>
              <a:t> </a:t>
            </a: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lvl="0"/>
            <a:r>
              <a:rPr lang="en-US" dirty="0" err="1"/>
              <a:t>Chú</a:t>
            </a:r>
            <a:r>
              <a:rPr lang="en-US" dirty="0"/>
              <a:t> </a:t>
            </a:r>
            <a:r>
              <a:rPr lang="en-US" dirty="0" err="1"/>
              <a:t>trọng</a:t>
            </a:r>
            <a:r>
              <a:rPr lang="en-US" dirty="0"/>
              <a:t> </a:t>
            </a:r>
            <a:r>
              <a:rPr lang="en-US" dirty="0" err="1"/>
              <a:t>công</a:t>
            </a:r>
            <a:r>
              <a:rPr lang="en-US" dirty="0"/>
              <a:t> </a:t>
            </a:r>
            <a:r>
              <a:rPr lang="en-US" dirty="0" err="1"/>
              <a:t>tác</a:t>
            </a:r>
            <a:r>
              <a:rPr lang="en-US" dirty="0"/>
              <a:t> </a:t>
            </a:r>
            <a:r>
              <a:rPr lang="en-US" dirty="0" err="1"/>
              <a:t>duyệt</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môn</a:t>
            </a:r>
            <a:r>
              <a:rPr lang="en-US" dirty="0"/>
              <a:t> tin </a:t>
            </a:r>
            <a:r>
              <a:rPr lang="en-US" dirty="0" err="1"/>
              <a:t>học</a:t>
            </a:r>
            <a:r>
              <a:rPr lang="en-US" dirty="0"/>
              <a:t>, </a:t>
            </a:r>
            <a:r>
              <a:rPr lang="en-US" dirty="0" err="1"/>
              <a:t>chú</a:t>
            </a:r>
            <a:r>
              <a:rPr lang="en-US" dirty="0"/>
              <a:t> ý </a:t>
            </a:r>
            <a:r>
              <a:rPr lang="en-US" dirty="0" err="1"/>
              <a:t>đến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tin </a:t>
            </a:r>
            <a:r>
              <a:rPr lang="en-US" dirty="0" err="1"/>
              <a:t>học</a:t>
            </a:r>
            <a:r>
              <a:rPr lang="en-US" dirty="0"/>
              <a:t> </a:t>
            </a:r>
            <a:r>
              <a:rPr lang="en-US" dirty="0" err="1"/>
              <a:t>nào</a:t>
            </a:r>
            <a:r>
              <a:rPr lang="en-US" dirty="0"/>
              <a:t> </a:t>
            </a:r>
            <a:r>
              <a:rPr lang="en-US" dirty="0" err="1"/>
              <a:t>nhà</a:t>
            </a:r>
            <a:r>
              <a:rPr lang="en-US" dirty="0"/>
              <a:t> </a:t>
            </a:r>
            <a:r>
              <a:rPr lang="en-US" dirty="0" err="1"/>
              <a:t>trường</a:t>
            </a:r>
            <a:r>
              <a:rPr lang="en-US" dirty="0"/>
              <a:t> </a:t>
            </a:r>
            <a:r>
              <a:rPr lang="en-US" dirty="0" err="1"/>
              <a:t>chọn</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a:t>
            </a:r>
          </a:p>
          <a:p>
            <a:pPr lvl="0"/>
            <a:r>
              <a:rPr lang="en-US" dirty="0" err="1"/>
              <a:t>Nên</a:t>
            </a:r>
            <a:r>
              <a:rPr lang="en-US" dirty="0"/>
              <a:t> </a:t>
            </a:r>
            <a:r>
              <a:rPr lang="en-US" dirty="0" err="1"/>
              <a:t>kiểm</a:t>
            </a:r>
            <a:r>
              <a:rPr lang="en-US" dirty="0"/>
              <a:t> </a:t>
            </a:r>
            <a:r>
              <a:rPr lang="en-US" dirty="0" err="1"/>
              <a:t>tra</a:t>
            </a:r>
            <a:r>
              <a:rPr lang="en-US" dirty="0"/>
              <a:t> </a:t>
            </a:r>
            <a:r>
              <a:rPr lang="en-US" dirty="0" err="1"/>
              <a:t>công</a:t>
            </a:r>
            <a:r>
              <a:rPr lang="en-US" dirty="0"/>
              <a:t> </a:t>
            </a:r>
            <a:r>
              <a:rPr lang="en-US" dirty="0" err="1"/>
              <a:t>tác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đối</a:t>
            </a:r>
            <a:r>
              <a:rPr lang="en-US" dirty="0"/>
              <a:t> </a:t>
            </a:r>
            <a:r>
              <a:rPr lang="en-US" dirty="0" err="1"/>
              <a:t>chiếu</a:t>
            </a:r>
            <a:r>
              <a:rPr lang="en-US" dirty="0"/>
              <a:t> </a:t>
            </a:r>
            <a:r>
              <a:rPr lang="en-US" dirty="0" err="1"/>
              <a:t>với</a:t>
            </a:r>
            <a:r>
              <a:rPr lang="en-US" dirty="0"/>
              <a:t> </a:t>
            </a:r>
            <a:r>
              <a:rPr lang="en-US" dirty="0" err="1"/>
              <a:t>đề</a:t>
            </a:r>
            <a:r>
              <a:rPr lang="en-US" dirty="0"/>
              <a:t> </a:t>
            </a:r>
            <a:r>
              <a:rPr lang="en-US" dirty="0" err="1"/>
              <a:t>kiểm</a:t>
            </a:r>
            <a:r>
              <a:rPr lang="en-US" dirty="0"/>
              <a:t> </a:t>
            </a:r>
            <a:r>
              <a:rPr lang="en-US" dirty="0" err="1"/>
              <a:t>tra</a:t>
            </a:r>
            <a:r>
              <a:rPr lang="en-US" dirty="0"/>
              <a:t> do </a:t>
            </a:r>
            <a:r>
              <a:rPr lang="en-US" dirty="0" err="1"/>
              <a:t>giáo</a:t>
            </a:r>
            <a:r>
              <a:rPr lang="en-US" dirty="0"/>
              <a:t> </a:t>
            </a:r>
            <a:r>
              <a:rPr lang="en-US" dirty="0" err="1"/>
              <a:t>viên</a:t>
            </a:r>
            <a:r>
              <a:rPr lang="en-US" dirty="0"/>
              <a:t> </a:t>
            </a:r>
            <a:r>
              <a:rPr lang="en-US" dirty="0" err="1"/>
              <a:t>xây</a:t>
            </a:r>
            <a:r>
              <a:rPr lang="en-US" dirty="0"/>
              <a:t> </a:t>
            </a:r>
            <a:r>
              <a:rPr lang="en-US" dirty="0" err="1"/>
              <a:t>dựng</a:t>
            </a:r>
            <a:r>
              <a:rPr lang="en-US" dirty="0"/>
              <a:t>.</a:t>
            </a:r>
          </a:p>
        </p:txBody>
      </p:sp>
    </p:spTree>
    <p:extLst>
      <p:ext uri="{BB962C8B-B14F-4D97-AF65-F5344CB8AC3E}">
        <p14:creationId xmlns:p14="http://schemas.microsoft.com/office/powerpoint/2010/main" val="366728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94786" cy="4176463"/>
          </a:xfrm>
        </p:spPr>
        <p:txBody>
          <a:bodyPr>
            <a:normAutofit/>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buNone/>
            </a:pPr>
            <a:r>
              <a:rPr lang="en-US" dirty="0"/>
              <a:t>1/- </a:t>
            </a:r>
            <a:r>
              <a:rPr lang="en-US" dirty="0" err="1"/>
              <a:t>Đối</a:t>
            </a:r>
            <a:r>
              <a:rPr lang="en-US" dirty="0"/>
              <a:t> </a:t>
            </a:r>
            <a:r>
              <a:rPr lang="en-US" dirty="0" err="1"/>
              <a:t>với</a:t>
            </a:r>
            <a:r>
              <a:rPr lang="en-US" dirty="0"/>
              <a:t> </a:t>
            </a: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lvl="0" algn="just"/>
            <a:r>
              <a:rPr lang="en-US" dirty="0" err="1"/>
              <a:t>Chú</a:t>
            </a:r>
            <a:r>
              <a:rPr lang="en-US" dirty="0"/>
              <a:t> </a:t>
            </a:r>
            <a:r>
              <a:rPr lang="en-US" dirty="0" err="1"/>
              <a:t>trọng</a:t>
            </a:r>
            <a:r>
              <a:rPr lang="en-US" dirty="0"/>
              <a:t> </a:t>
            </a:r>
            <a:r>
              <a:rPr lang="en-US" dirty="0" err="1"/>
              <a:t>công</a:t>
            </a:r>
            <a:r>
              <a:rPr lang="en-US" dirty="0"/>
              <a:t> </a:t>
            </a:r>
            <a:r>
              <a:rPr lang="en-US" dirty="0" err="1"/>
              <a:t>tác</a:t>
            </a:r>
            <a:r>
              <a:rPr lang="en-US" dirty="0"/>
              <a:t> </a:t>
            </a:r>
            <a:r>
              <a:rPr lang="en-US" dirty="0" err="1"/>
              <a:t>duyệt</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môn</a:t>
            </a:r>
            <a:r>
              <a:rPr lang="en-US" dirty="0"/>
              <a:t> tin </a:t>
            </a:r>
            <a:r>
              <a:rPr lang="en-US" dirty="0" err="1"/>
              <a:t>học</a:t>
            </a:r>
            <a:r>
              <a:rPr lang="en-US" dirty="0"/>
              <a:t>, </a:t>
            </a:r>
            <a:r>
              <a:rPr lang="en-US" dirty="0" err="1"/>
              <a:t>chú</a:t>
            </a:r>
            <a:r>
              <a:rPr lang="en-US" dirty="0"/>
              <a:t> ý </a:t>
            </a:r>
            <a:r>
              <a:rPr lang="en-US" dirty="0" err="1"/>
              <a:t>đến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tin </a:t>
            </a:r>
            <a:r>
              <a:rPr lang="en-US" dirty="0" err="1"/>
              <a:t>học</a:t>
            </a:r>
            <a:r>
              <a:rPr lang="en-US" dirty="0"/>
              <a:t> </a:t>
            </a:r>
            <a:r>
              <a:rPr lang="en-US" dirty="0" err="1"/>
              <a:t>nào</a:t>
            </a:r>
            <a:r>
              <a:rPr lang="en-US" dirty="0"/>
              <a:t> </a:t>
            </a:r>
            <a:r>
              <a:rPr lang="en-US" dirty="0" err="1"/>
              <a:t>nhà</a:t>
            </a:r>
            <a:r>
              <a:rPr lang="en-US" dirty="0"/>
              <a:t> </a:t>
            </a:r>
            <a:r>
              <a:rPr lang="en-US" dirty="0" err="1"/>
              <a:t>trường</a:t>
            </a:r>
            <a:r>
              <a:rPr lang="en-US" dirty="0"/>
              <a:t> </a:t>
            </a:r>
            <a:r>
              <a:rPr lang="en-US" dirty="0" err="1"/>
              <a:t>chọn</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a:t>
            </a:r>
          </a:p>
          <a:p>
            <a:pPr lvl="0"/>
            <a:r>
              <a:rPr lang="en-US" dirty="0" err="1"/>
              <a:t>Nên</a:t>
            </a:r>
            <a:r>
              <a:rPr lang="en-US" dirty="0"/>
              <a:t> </a:t>
            </a:r>
            <a:r>
              <a:rPr lang="en-US" dirty="0" err="1"/>
              <a:t>kiểm</a:t>
            </a:r>
            <a:r>
              <a:rPr lang="en-US" dirty="0"/>
              <a:t> </a:t>
            </a:r>
            <a:r>
              <a:rPr lang="en-US" dirty="0" err="1"/>
              <a:t>tra</a:t>
            </a:r>
            <a:r>
              <a:rPr lang="en-US" dirty="0"/>
              <a:t> </a:t>
            </a:r>
            <a:r>
              <a:rPr lang="en-US" dirty="0" err="1"/>
              <a:t>công</a:t>
            </a:r>
            <a:r>
              <a:rPr lang="en-US" dirty="0"/>
              <a:t> </a:t>
            </a:r>
            <a:r>
              <a:rPr lang="en-US" dirty="0" err="1"/>
              <a:t>tác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đối</a:t>
            </a:r>
            <a:r>
              <a:rPr lang="en-US" dirty="0"/>
              <a:t> </a:t>
            </a:r>
            <a:r>
              <a:rPr lang="en-US" dirty="0" err="1"/>
              <a:t>chiếu</a:t>
            </a:r>
            <a:r>
              <a:rPr lang="en-US" dirty="0"/>
              <a:t> </a:t>
            </a:r>
            <a:r>
              <a:rPr lang="en-US" dirty="0" err="1"/>
              <a:t>với</a:t>
            </a:r>
            <a:r>
              <a:rPr lang="en-US" dirty="0"/>
              <a:t> </a:t>
            </a:r>
            <a:r>
              <a:rPr lang="en-US" dirty="0" err="1"/>
              <a:t>đề</a:t>
            </a:r>
            <a:r>
              <a:rPr lang="en-US" dirty="0"/>
              <a:t> </a:t>
            </a:r>
            <a:r>
              <a:rPr lang="en-US" dirty="0" err="1"/>
              <a:t>kiểm</a:t>
            </a:r>
            <a:r>
              <a:rPr lang="en-US" dirty="0"/>
              <a:t> </a:t>
            </a:r>
            <a:r>
              <a:rPr lang="en-US" dirty="0" err="1"/>
              <a:t>tra</a:t>
            </a:r>
            <a:r>
              <a:rPr lang="en-US" dirty="0"/>
              <a:t> do </a:t>
            </a:r>
            <a:r>
              <a:rPr lang="en-US" dirty="0" err="1"/>
              <a:t>giáo</a:t>
            </a:r>
            <a:r>
              <a:rPr lang="en-US" dirty="0"/>
              <a:t> </a:t>
            </a:r>
            <a:r>
              <a:rPr lang="en-US" dirty="0" err="1"/>
              <a:t>viên</a:t>
            </a:r>
            <a:r>
              <a:rPr lang="en-US" dirty="0"/>
              <a:t> </a:t>
            </a:r>
            <a:r>
              <a:rPr lang="en-US" dirty="0" err="1"/>
              <a:t>xây</a:t>
            </a:r>
            <a:r>
              <a:rPr lang="en-US" dirty="0"/>
              <a:t> </a:t>
            </a:r>
            <a:r>
              <a:rPr lang="en-US" dirty="0" err="1"/>
              <a:t>dựng</a:t>
            </a:r>
            <a:r>
              <a:rPr lang="en-US" dirty="0" smtClean="0"/>
              <a:t>.</a:t>
            </a:r>
          </a:p>
          <a:p>
            <a:pPr lvl="0"/>
            <a:r>
              <a:rPr lang="en-US" dirty="0" err="1" smtClean="0"/>
              <a:t>Nếu</a:t>
            </a:r>
            <a:r>
              <a:rPr lang="en-US" dirty="0" smtClean="0"/>
              <a:t> </a:t>
            </a:r>
            <a:r>
              <a:rPr lang="en-US" dirty="0" err="1" smtClean="0"/>
              <a:t>cần</a:t>
            </a:r>
            <a:r>
              <a:rPr lang="en-US" dirty="0" smtClean="0"/>
              <a:t> </a:t>
            </a:r>
            <a:r>
              <a:rPr lang="en-US" dirty="0" err="1" smtClean="0"/>
              <a:t>thiết</a:t>
            </a:r>
            <a:r>
              <a:rPr lang="en-US" dirty="0" smtClean="0"/>
              <a:t>, </a:t>
            </a:r>
            <a:r>
              <a:rPr lang="en-US" dirty="0" err="1" smtClean="0"/>
              <a:t>tập</a:t>
            </a:r>
            <a:r>
              <a:rPr lang="en-US" dirty="0" smtClean="0"/>
              <a:t> </a:t>
            </a:r>
            <a:r>
              <a:rPr lang="en-US" dirty="0" err="1" smtClean="0"/>
              <a:t>huấn</a:t>
            </a:r>
            <a:r>
              <a:rPr lang="en-US" dirty="0" smtClean="0"/>
              <a:t> </a:t>
            </a:r>
            <a:r>
              <a:rPr lang="en-US" dirty="0" err="1" smtClean="0"/>
              <a:t>cho</a:t>
            </a:r>
            <a:r>
              <a:rPr lang="en-US" dirty="0" smtClean="0"/>
              <a:t> </a:t>
            </a:r>
            <a:r>
              <a:rPr lang="en-US" dirty="0" err="1" smtClean="0"/>
              <a:t>giáo</a:t>
            </a:r>
            <a:r>
              <a:rPr lang="en-US" dirty="0" smtClean="0"/>
              <a:t> </a:t>
            </a:r>
            <a:r>
              <a:rPr lang="en-US" dirty="0" err="1" smtClean="0"/>
              <a:t>viên</a:t>
            </a:r>
            <a:r>
              <a:rPr lang="en-US" dirty="0" smtClean="0"/>
              <a:t> </a:t>
            </a:r>
            <a:r>
              <a:rPr lang="en-US" dirty="0" err="1" smtClean="0"/>
              <a:t>cách</a:t>
            </a:r>
            <a:r>
              <a:rPr lang="en-US" dirty="0" smtClean="0"/>
              <a:t> </a:t>
            </a:r>
            <a:r>
              <a:rPr lang="en-US" dirty="0" err="1" smtClean="0"/>
              <a:t>hình</a:t>
            </a:r>
            <a:r>
              <a:rPr lang="en-US" dirty="0" smtClean="0"/>
              <a:t> </a:t>
            </a:r>
            <a:r>
              <a:rPr lang="en-US" dirty="0" err="1" smtClean="0"/>
              <a:t>thành</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từ</a:t>
            </a:r>
            <a:r>
              <a:rPr lang="en-US" dirty="0" smtClean="0"/>
              <a:t> </a:t>
            </a:r>
            <a:r>
              <a:rPr lang="en-US" dirty="0" err="1" smtClean="0"/>
              <a:t>đó</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được</a:t>
            </a:r>
            <a:r>
              <a:rPr lang="en-US" dirty="0" smtClean="0"/>
              <a:t> </a:t>
            </a:r>
            <a:r>
              <a:rPr lang="en-US" dirty="0" err="1" smtClean="0"/>
              <a:t>năng</a:t>
            </a:r>
            <a:r>
              <a:rPr lang="en-US" dirty="0" smtClean="0"/>
              <a:t> </a:t>
            </a:r>
            <a:r>
              <a:rPr lang="en-US" dirty="0" err="1" smtClean="0"/>
              <a:t>lực</a:t>
            </a:r>
            <a:r>
              <a:rPr lang="en-US" dirty="0" smtClean="0"/>
              <a:t> </a:t>
            </a:r>
            <a:r>
              <a:rPr lang="en-US" dirty="0" err="1" smtClean="0"/>
              <a:t>ra</a:t>
            </a:r>
            <a:r>
              <a:rPr lang="en-US" dirty="0" smtClean="0"/>
              <a:t> </a:t>
            </a:r>
            <a:r>
              <a:rPr lang="en-US" dirty="0" err="1" smtClean="0"/>
              <a:t>đề</a:t>
            </a:r>
            <a:r>
              <a:rPr lang="en-US" dirty="0" smtClean="0"/>
              <a:t> </a:t>
            </a:r>
            <a:r>
              <a:rPr lang="en-US" dirty="0" err="1" smtClean="0"/>
              <a:t>của</a:t>
            </a:r>
            <a:r>
              <a:rPr lang="en-US" dirty="0" smtClean="0"/>
              <a:t> </a:t>
            </a:r>
            <a:r>
              <a:rPr lang="en-US" dirty="0" err="1" smtClean="0"/>
              <a:t>giáo</a:t>
            </a:r>
            <a:r>
              <a:rPr lang="en-US" dirty="0" smtClean="0"/>
              <a:t> </a:t>
            </a:r>
            <a:r>
              <a:rPr lang="en-US" dirty="0" err="1" smtClean="0"/>
              <a:t>viên</a:t>
            </a:r>
            <a:r>
              <a:rPr lang="en-US" dirty="0" smtClean="0"/>
              <a:t>.</a:t>
            </a:r>
            <a:endParaRPr lang="en-US" dirty="0"/>
          </a:p>
        </p:txBody>
      </p:sp>
    </p:spTree>
    <p:extLst>
      <p:ext uri="{BB962C8B-B14F-4D97-AF65-F5344CB8AC3E}">
        <p14:creationId xmlns:p14="http://schemas.microsoft.com/office/powerpoint/2010/main" val="295700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94786" cy="5400600"/>
          </a:xfrm>
        </p:spPr>
        <p:txBody>
          <a:bodyPr>
            <a:normAutofit fontScale="92500" lnSpcReduction="10000"/>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lgn="just">
              <a:buNone/>
            </a:pPr>
            <a:r>
              <a:rPr lang="en-US" dirty="0"/>
              <a:t>2/- </a:t>
            </a:r>
            <a:r>
              <a:rPr lang="en-US" dirty="0" err="1"/>
              <a:t>Đối</a:t>
            </a:r>
            <a:r>
              <a:rPr lang="en-US" dirty="0"/>
              <a:t> </a:t>
            </a:r>
            <a:r>
              <a:rPr lang="en-US" dirty="0" err="1"/>
              <a:t>với</a:t>
            </a:r>
            <a:r>
              <a:rPr lang="en-US" dirty="0"/>
              <a:t> </a:t>
            </a:r>
            <a:r>
              <a:rPr lang="en-US" dirty="0" err="1"/>
              <a:t>giáo</a:t>
            </a:r>
            <a:r>
              <a:rPr lang="en-US" dirty="0"/>
              <a:t> </a:t>
            </a:r>
            <a:r>
              <a:rPr lang="en-US" dirty="0" err="1"/>
              <a:t>viên</a:t>
            </a:r>
            <a:r>
              <a:rPr lang="en-US" dirty="0"/>
              <a:t>:</a:t>
            </a:r>
          </a:p>
          <a:p>
            <a:pPr lvl="0" algn="just"/>
            <a:r>
              <a:rPr lang="en-US" dirty="0" err="1"/>
              <a:t>Nên</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trước</a:t>
            </a:r>
            <a:r>
              <a:rPr lang="en-US" dirty="0"/>
              <a:t> </a:t>
            </a:r>
            <a:r>
              <a:rPr lang="en-US" dirty="0" err="1"/>
              <a:t>khi</a:t>
            </a:r>
            <a:r>
              <a:rPr lang="en-US" dirty="0"/>
              <a:t> </a:t>
            </a:r>
            <a:r>
              <a:rPr lang="en-US" dirty="0" err="1"/>
              <a:t>bắt</a:t>
            </a:r>
            <a:r>
              <a:rPr lang="en-US" dirty="0"/>
              <a:t> </a:t>
            </a:r>
            <a:r>
              <a:rPr lang="en-US" dirty="0" err="1"/>
              <a:t>tay</a:t>
            </a:r>
            <a:r>
              <a:rPr lang="en-US" dirty="0"/>
              <a:t> </a:t>
            </a:r>
            <a:r>
              <a:rPr lang="en-US" dirty="0" err="1"/>
              <a:t>thực</a:t>
            </a:r>
            <a:r>
              <a:rPr lang="en-US" dirty="0"/>
              <a:t> </a:t>
            </a:r>
            <a:r>
              <a:rPr lang="en-US" dirty="0" err="1"/>
              <a:t>hiện</a:t>
            </a:r>
            <a:r>
              <a:rPr lang="en-US" dirty="0"/>
              <a:t> </a:t>
            </a:r>
            <a:r>
              <a:rPr lang="en-US" dirty="0" err="1"/>
              <a:t>công</a:t>
            </a:r>
            <a:r>
              <a:rPr lang="en-US" dirty="0"/>
              <a:t> </a:t>
            </a:r>
            <a:r>
              <a:rPr lang="en-US" dirty="0" err="1"/>
              <a:t>tác</a:t>
            </a:r>
            <a:r>
              <a:rPr lang="en-US" dirty="0"/>
              <a:t> </a:t>
            </a:r>
            <a:r>
              <a:rPr lang="en-US" dirty="0" err="1"/>
              <a:t>ra</a:t>
            </a:r>
            <a:r>
              <a:rPr lang="en-US" dirty="0"/>
              <a:t> </a:t>
            </a:r>
            <a:r>
              <a:rPr lang="en-US" dirty="0" err="1"/>
              <a:t>đề</a:t>
            </a:r>
            <a:r>
              <a:rPr lang="en-US" dirty="0"/>
              <a:t>.</a:t>
            </a:r>
          </a:p>
          <a:p>
            <a:pPr lvl="0" algn="just"/>
            <a:r>
              <a:rPr lang="en-US" dirty="0" err="1"/>
              <a:t>Nắm</a:t>
            </a:r>
            <a:r>
              <a:rPr lang="en-US" dirty="0"/>
              <a:t> </a:t>
            </a:r>
            <a:r>
              <a:rPr lang="en-US" dirty="0" err="1"/>
              <a:t>vững</a:t>
            </a:r>
            <a:r>
              <a:rPr lang="en-US" dirty="0"/>
              <a:t>, </a:t>
            </a:r>
            <a:r>
              <a:rPr lang="en-US" dirty="0" err="1"/>
              <a:t>nắm</a:t>
            </a:r>
            <a:r>
              <a:rPr lang="en-US" dirty="0"/>
              <a:t> </a:t>
            </a:r>
            <a:r>
              <a:rPr lang="en-US" dirty="0" err="1"/>
              <a:t>chắc</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để</a:t>
            </a:r>
            <a:r>
              <a:rPr lang="en-US" dirty="0"/>
              <a:t> </a:t>
            </a:r>
            <a:r>
              <a:rPr lang="en-US" dirty="0" err="1"/>
              <a:t>ra</a:t>
            </a:r>
            <a:r>
              <a:rPr lang="en-US" dirty="0"/>
              <a:t> </a:t>
            </a:r>
            <a:r>
              <a:rPr lang="en-US" dirty="0" err="1"/>
              <a:t>đề</a:t>
            </a:r>
            <a:r>
              <a:rPr lang="en-US" dirty="0"/>
              <a:t> </a:t>
            </a:r>
            <a:r>
              <a:rPr lang="en-US" dirty="0" err="1"/>
              <a:t>phù</a:t>
            </a:r>
            <a:r>
              <a:rPr lang="en-US" dirty="0"/>
              <a:t> </a:t>
            </a:r>
            <a:r>
              <a:rPr lang="en-US" dirty="0" err="1"/>
              <a:t>hợp</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không</a:t>
            </a:r>
            <a:r>
              <a:rPr lang="en-US" dirty="0"/>
              <a:t> </a:t>
            </a:r>
            <a:r>
              <a:rPr lang="en-US" dirty="0" err="1"/>
              <a:t>quá</a:t>
            </a:r>
            <a:r>
              <a:rPr lang="en-US" dirty="0"/>
              <a:t> </a:t>
            </a:r>
            <a:r>
              <a:rPr lang="en-US" dirty="0" err="1"/>
              <a:t>dễ</a:t>
            </a:r>
            <a:r>
              <a:rPr lang="en-US" dirty="0"/>
              <a:t>, </a:t>
            </a:r>
            <a:r>
              <a:rPr lang="en-US" dirty="0" err="1"/>
              <a:t>không</a:t>
            </a:r>
            <a:r>
              <a:rPr lang="en-US" dirty="0"/>
              <a:t> </a:t>
            </a:r>
            <a:r>
              <a:rPr lang="en-US" dirty="0" err="1"/>
              <a:t>quá</a:t>
            </a:r>
            <a:r>
              <a:rPr lang="en-US" dirty="0"/>
              <a:t> </a:t>
            </a:r>
            <a:r>
              <a:rPr lang="en-US" dirty="0" err="1"/>
              <a:t>khó</a:t>
            </a:r>
            <a:r>
              <a:rPr lang="en-US" dirty="0"/>
              <a:t>, </a:t>
            </a:r>
            <a:r>
              <a:rPr lang="en-US" dirty="0" err="1"/>
              <a:t>không</a:t>
            </a:r>
            <a:r>
              <a:rPr lang="en-US" dirty="0"/>
              <a:t> </a:t>
            </a:r>
            <a:r>
              <a:rPr lang="en-US" dirty="0" err="1"/>
              <a:t>quá</a:t>
            </a:r>
            <a:r>
              <a:rPr lang="en-US" dirty="0"/>
              <a:t> </a:t>
            </a:r>
            <a:r>
              <a:rPr lang="en-US" dirty="0" err="1"/>
              <a:t>dài</a:t>
            </a:r>
            <a:r>
              <a:rPr lang="en-US" dirty="0"/>
              <a:t>.</a:t>
            </a:r>
          </a:p>
          <a:p>
            <a:pPr lvl="0" algn="just"/>
            <a:r>
              <a:rPr lang="en-US" dirty="0" err="1"/>
              <a:t>Phân</a:t>
            </a:r>
            <a:r>
              <a:rPr lang="en-US" dirty="0"/>
              <a:t> </a:t>
            </a:r>
            <a:r>
              <a:rPr lang="en-US" dirty="0" err="1"/>
              <a:t>bố</a:t>
            </a:r>
            <a:r>
              <a:rPr lang="en-US" dirty="0"/>
              <a:t> </a:t>
            </a:r>
            <a:r>
              <a:rPr lang="en-US" dirty="0" err="1"/>
              <a:t>phù</a:t>
            </a:r>
            <a:r>
              <a:rPr lang="en-US" dirty="0"/>
              <a:t> </a:t>
            </a:r>
            <a:r>
              <a:rPr lang="en-US" dirty="0" err="1"/>
              <a:t>hợp</a:t>
            </a:r>
            <a:r>
              <a:rPr lang="en-US" dirty="0"/>
              <a:t> </a:t>
            </a:r>
            <a:r>
              <a:rPr lang="en-US" dirty="0" err="1"/>
              <a:t>thời</a:t>
            </a:r>
            <a:r>
              <a:rPr lang="en-US" dirty="0"/>
              <a:t> </a:t>
            </a:r>
            <a:r>
              <a:rPr lang="en-US" dirty="0" err="1"/>
              <a:t>gian</a:t>
            </a:r>
            <a:r>
              <a:rPr lang="en-US" dirty="0"/>
              <a:t> </a:t>
            </a:r>
            <a:r>
              <a:rPr lang="en-US" dirty="0" err="1"/>
              <a:t>làm</a:t>
            </a:r>
            <a:r>
              <a:rPr lang="en-US" dirty="0"/>
              <a:t>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và</a:t>
            </a:r>
            <a:r>
              <a:rPr lang="en-US" dirty="0"/>
              <a:t> </a:t>
            </a:r>
            <a:r>
              <a:rPr lang="en-US" dirty="0" err="1"/>
              <a:t>bài</a:t>
            </a:r>
            <a:r>
              <a:rPr lang="en-US" dirty="0"/>
              <a:t> </a:t>
            </a:r>
            <a:r>
              <a:rPr lang="en-US" dirty="0" err="1"/>
              <a:t>tập</a:t>
            </a:r>
            <a:r>
              <a:rPr lang="en-US" dirty="0"/>
              <a:t> </a:t>
            </a:r>
            <a:r>
              <a:rPr lang="en-US" dirty="0" err="1"/>
              <a:t>thực</a:t>
            </a:r>
            <a:r>
              <a:rPr lang="en-US" dirty="0"/>
              <a:t> </a:t>
            </a:r>
            <a:r>
              <a:rPr lang="en-US" dirty="0" err="1"/>
              <a:t>hành</a:t>
            </a:r>
            <a:r>
              <a:rPr lang="en-US" dirty="0"/>
              <a:t>.</a:t>
            </a:r>
          </a:p>
          <a:p>
            <a:pPr lvl="0" algn="just"/>
            <a:r>
              <a:rPr lang="en-US" dirty="0" err="1"/>
              <a:t>Phân</a:t>
            </a:r>
            <a:r>
              <a:rPr lang="en-US" dirty="0"/>
              <a:t> </a:t>
            </a:r>
            <a:r>
              <a:rPr lang="en-US" dirty="0" err="1"/>
              <a:t>bố</a:t>
            </a:r>
            <a:r>
              <a:rPr lang="en-US" dirty="0"/>
              <a:t> </a:t>
            </a:r>
            <a:r>
              <a:rPr lang="en-US" dirty="0" err="1"/>
              <a:t>phù</a:t>
            </a:r>
            <a:r>
              <a:rPr lang="en-US" dirty="0"/>
              <a:t> </a:t>
            </a:r>
            <a:r>
              <a:rPr lang="en-US" dirty="0" err="1"/>
              <a:t>hợp</a:t>
            </a:r>
            <a:r>
              <a:rPr lang="en-US" dirty="0"/>
              <a:t> </a:t>
            </a:r>
            <a:r>
              <a:rPr lang="en-US" dirty="0" err="1"/>
              <a:t>lượng</a:t>
            </a:r>
            <a:r>
              <a:rPr lang="en-US" dirty="0"/>
              <a:t> </a:t>
            </a:r>
            <a:r>
              <a:rPr lang="en-US" dirty="0" err="1"/>
              <a:t>kiến</a:t>
            </a:r>
            <a:r>
              <a:rPr lang="en-US" dirty="0"/>
              <a:t> </a:t>
            </a:r>
            <a:r>
              <a:rPr lang="en-US" dirty="0" err="1"/>
              <a:t>thức</a:t>
            </a:r>
            <a:r>
              <a:rPr lang="en-US" dirty="0"/>
              <a:t> </a:t>
            </a:r>
            <a:r>
              <a:rPr lang="en-US" dirty="0" err="1"/>
              <a:t>tổ</a:t>
            </a:r>
            <a:r>
              <a:rPr lang="en-US" dirty="0"/>
              <a:t> </a:t>
            </a:r>
            <a:r>
              <a:rPr lang="en-US" dirty="0" err="1"/>
              <a:t>chức</a:t>
            </a:r>
            <a:r>
              <a:rPr lang="en-US" dirty="0"/>
              <a:t> </a:t>
            </a:r>
            <a:r>
              <a:rPr lang="en-US" dirty="0" err="1"/>
              <a:t>kiểm</a:t>
            </a:r>
            <a:r>
              <a:rPr lang="en-US" dirty="0"/>
              <a:t> </a:t>
            </a:r>
            <a:r>
              <a:rPr lang="en-US" dirty="0" err="1"/>
              <a:t>tra</a:t>
            </a:r>
            <a:r>
              <a:rPr lang="en-US" dirty="0"/>
              <a:t> </a:t>
            </a:r>
            <a:r>
              <a:rPr lang="en-US" dirty="0" err="1"/>
              <a:t>giữa</a:t>
            </a:r>
            <a:r>
              <a:rPr lang="en-US" dirty="0"/>
              <a:t> </a:t>
            </a:r>
            <a:r>
              <a:rPr lang="en-US" dirty="0" err="1"/>
              <a:t>trắc</a:t>
            </a:r>
            <a:r>
              <a:rPr lang="en-US" dirty="0"/>
              <a:t> </a:t>
            </a:r>
            <a:r>
              <a:rPr lang="en-US" dirty="0" err="1"/>
              <a:t>nghiệm</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err="1"/>
              <a:t>luôn</a:t>
            </a:r>
            <a:r>
              <a:rPr lang="en-US" dirty="0"/>
              <a:t> </a:t>
            </a:r>
            <a:r>
              <a:rPr lang="en-US" dirty="0" err="1"/>
              <a:t>đảm</a:t>
            </a:r>
            <a:r>
              <a:rPr lang="en-US" dirty="0"/>
              <a:t> </a:t>
            </a:r>
            <a:r>
              <a:rPr lang="en-US" dirty="0" err="1"/>
              <a:t>bảo</a:t>
            </a:r>
            <a:r>
              <a:rPr lang="en-US" dirty="0"/>
              <a:t> </a:t>
            </a:r>
            <a:r>
              <a:rPr lang="en-US" dirty="0" err="1"/>
              <a:t>học</a:t>
            </a:r>
            <a:r>
              <a:rPr lang="en-US" dirty="0"/>
              <a:t> </a:t>
            </a:r>
            <a:r>
              <a:rPr lang="en-US" dirty="0" err="1"/>
              <a:t>sinh</a:t>
            </a:r>
            <a:r>
              <a:rPr lang="en-US" dirty="0"/>
              <a:t> </a:t>
            </a:r>
            <a:r>
              <a:rPr lang="en-US" dirty="0" err="1"/>
              <a:t>được</a:t>
            </a:r>
            <a:r>
              <a:rPr lang="en-US" dirty="0"/>
              <a:t> </a:t>
            </a:r>
            <a:r>
              <a:rPr lang="en-US" dirty="0" err="1"/>
              <a:t>kiểm</a:t>
            </a:r>
            <a:r>
              <a:rPr lang="en-US" dirty="0"/>
              <a:t> </a:t>
            </a:r>
            <a:r>
              <a:rPr lang="en-US" dirty="0" err="1"/>
              <a:t>tra</a:t>
            </a:r>
            <a:r>
              <a:rPr lang="en-US" dirty="0"/>
              <a:t> </a:t>
            </a:r>
            <a:r>
              <a:rPr lang="en-US" dirty="0" err="1"/>
              <a:t>cả</a:t>
            </a:r>
            <a:r>
              <a:rPr lang="en-US" dirty="0"/>
              <a:t> </a:t>
            </a:r>
            <a:r>
              <a:rPr lang="en-US" dirty="0" err="1"/>
              <a:t>về</a:t>
            </a:r>
            <a:r>
              <a:rPr lang="en-US" dirty="0"/>
              <a:t> </a:t>
            </a:r>
            <a:r>
              <a:rPr lang="en-US" dirty="0" err="1"/>
              <a:t>khả</a:t>
            </a:r>
            <a:r>
              <a:rPr lang="en-US" dirty="0"/>
              <a:t> </a:t>
            </a:r>
            <a:r>
              <a:rPr lang="en-US" dirty="0" err="1"/>
              <a:t>năng</a:t>
            </a:r>
            <a:r>
              <a:rPr lang="en-US" dirty="0"/>
              <a:t> </a:t>
            </a:r>
            <a:r>
              <a:rPr lang="en-US" dirty="0" err="1"/>
              <a:t>biết</a:t>
            </a:r>
            <a:r>
              <a:rPr lang="en-US" dirty="0"/>
              <a:t>, </a:t>
            </a:r>
            <a:r>
              <a:rPr lang="en-US" dirty="0" err="1"/>
              <a:t>hiểu</a:t>
            </a:r>
            <a:r>
              <a:rPr lang="en-US" dirty="0"/>
              <a:t> (</a:t>
            </a:r>
            <a:r>
              <a:rPr lang="en-US" dirty="0" err="1"/>
              <a:t>Thông</a:t>
            </a:r>
            <a:r>
              <a:rPr lang="en-US" dirty="0"/>
              <a:t> qua </a:t>
            </a:r>
            <a:r>
              <a:rPr lang="en-US" dirty="0" err="1"/>
              <a:t>hình</a:t>
            </a:r>
            <a:r>
              <a:rPr lang="en-US" dirty="0"/>
              <a:t> </a:t>
            </a:r>
            <a:r>
              <a:rPr lang="en-US" dirty="0" err="1"/>
              <a:t>thức</a:t>
            </a:r>
            <a:r>
              <a:rPr lang="en-US" dirty="0"/>
              <a:t>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bài</a:t>
            </a:r>
            <a:r>
              <a:rPr lang="en-US" dirty="0"/>
              <a:t> </a:t>
            </a:r>
            <a:r>
              <a:rPr lang="en-US" dirty="0" err="1"/>
              <a:t>tự</a:t>
            </a:r>
            <a:r>
              <a:rPr lang="en-US" dirty="0"/>
              <a:t> </a:t>
            </a:r>
            <a:r>
              <a:rPr lang="en-US" dirty="0" err="1"/>
              <a:t>luận</a:t>
            </a:r>
            <a:r>
              <a:rPr lang="en-US" dirty="0"/>
              <a:t>), </a:t>
            </a:r>
            <a:r>
              <a:rPr lang="en-US" dirty="0" err="1"/>
              <a:t>và</a:t>
            </a:r>
            <a:r>
              <a:rPr lang="en-US" dirty="0"/>
              <a:t> </a:t>
            </a:r>
            <a:r>
              <a:rPr lang="en-US" dirty="0" err="1"/>
              <a:t>vận</a:t>
            </a:r>
            <a:r>
              <a:rPr lang="en-US" dirty="0"/>
              <a:t> </a:t>
            </a:r>
            <a:r>
              <a:rPr lang="en-US" dirty="0" err="1"/>
              <a:t>dụng</a:t>
            </a:r>
            <a:r>
              <a:rPr lang="en-US" dirty="0"/>
              <a:t> (</a:t>
            </a:r>
            <a:r>
              <a:rPr lang="en-US" dirty="0" err="1"/>
              <a:t>Thông</a:t>
            </a:r>
            <a:r>
              <a:rPr lang="en-US" dirty="0"/>
              <a:t> qua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thực</a:t>
            </a:r>
            <a:r>
              <a:rPr lang="en-US" dirty="0"/>
              <a:t> </a:t>
            </a:r>
            <a:r>
              <a:rPr lang="en-US" dirty="0" err="1"/>
              <a:t>hành</a:t>
            </a:r>
            <a:r>
              <a:rPr lang="en-US" dirty="0"/>
              <a:t>). </a:t>
            </a:r>
          </a:p>
          <a:p>
            <a:pPr algn="just"/>
            <a:r>
              <a:rPr lang="en-US" dirty="0" err="1"/>
              <a:t>Luôn</a:t>
            </a:r>
            <a:r>
              <a:rPr lang="en-US" dirty="0"/>
              <a:t> </a:t>
            </a:r>
            <a:r>
              <a:rPr lang="en-US" dirty="0" err="1"/>
              <a:t>chú</a:t>
            </a:r>
            <a:r>
              <a:rPr lang="en-US" dirty="0"/>
              <a:t> </a:t>
            </a:r>
            <a:r>
              <a:rPr lang="en-US" dirty="0" err="1"/>
              <a:t>trọng</a:t>
            </a:r>
            <a:r>
              <a:rPr lang="en-US" dirty="0"/>
              <a:t> </a:t>
            </a:r>
            <a:r>
              <a:rPr lang="en-US" dirty="0" err="1"/>
              <a:t>đến</a:t>
            </a:r>
            <a:r>
              <a:rPr lang="en-US" dirty="0"/>
              <a:t> </a:t>
            </a:r>
            <a:r>
              <a:rPr lang="en-US" dirty="0" err="1"/>
              <a:t>cách</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sao</a:t>
            </a:r>
            <a:r>
              <a:rPr lang="en-US" dirty="0"/>
              <a:t> </a:t>
            </a:r>
            <a:r>
              <a:rPr lang="en-US" dirty="0" err="1"/>
              <a:t>cho</a:t>
            </a:r>
            <a:r>
              <a:rPr lang="en-US" dirty="0"/>
              <a:t> </a:t>
            </a:r>
            <a:r>
              <a:rPr lang="en-US" dirty="0" err="1"/>
              <a:t>dễ</a:t>
            </a:r>
            <a:r>
              <a:rPr lang="en-US" dirty="0"/>
              <a:t> </a:t>
            </a:r>
            <a:r>
              <a:rPr lang="en-US" dirty="0" err="1"/>
              <a:t>hiểu</a:t>
            </a:r>
            <a:r>
              <a:rPr lang="en-US" dirty="0"/>
              <a:t>, </a:t>
            </a:r>
            <a:r>
              <a:rPr lang="en-US" dirty="0" err="1"/>
              <a:t>đúng</a:t>
            </a:r>
            <a:r>
              <a:rPr lang="en-US" dirty="0"/>
              <a:t> </a:t>
            </a:r>
            <a:r>
              <a:rPr lang="en-US" dirty="0" err="1"/>
              <a:t>thể</a:t>
            </a:r>
            <a:r>
              <a:rPr lang="en-US" dirty="0"/>
              <a:t> </a:t>
            </a:r>
            <a:r>
              <a:rPr lang="en-US" dirty="0" err="1"/>
              <a:t>thức</a:t>
            </a:r>
            <a:r>
              <a:rPr lang="en-US" dirty="0"/>
              <a:t> </a:t>
            </a:r>
            <a:r>
              <a:rPr lang="en-US" dirty="0" err="1"/>
              <a:t>văn</a:t>
            </a:r>
            <a:r>
              <a:rPr lang="en-US" dirty="0"/>
              <a:t> </a:t>
            </a:r>
            <a:r>
              <a:rPr lang="en-US" dirty="0" err="1"/>
              <a:t>bản</a:t>
            </a:r>
            <a:r>
              <a:rPr lang="en-US" dirty="0"/>
              <a:t>, </a:t>
            </a:r>
            <a:r>
              <a:rPr lang="en-US" dirty="0" err="1"/>
              <a:t>ngữ</a:t>
            </a:r>
            <a:r>
              <a:rPr lang="en-US" dirty="0"/>
              <a:t> </a:t>
            </a:r>
            <a:r>
              <a:rPr lang="en-US" dirty="0" err="1"/>
              <a:t>pháp</a:t>
            </a:r>
            <a:r>
              <a:rPr lang="en-US" dirty="0"/>
              <a:t>, </a:t>
            </a:r>
            <a:r>
              <a:rPr lang="en-US" dirty="0" err="1"/>
              <a:t>chính</a:t>
            </a:r>
            <a:r>
              <a:rPr lang="en-US" dirty="0"/>
              <a:t> </a:t>
            </a:r>
            <a:r>
              <a:rPr lang="en-US" dirty="0" err="1"/>
              <a:t>tả</a:t>
            </a:r>
            <a:r>
              <a:rPr lang="en-US" dirty="0"/>
              <a:t> </a:t>
            </a:r>
            <a:r>
              <a:rPr lang="en-US" dirty="0" err="1"/>
              <a:t>tiếng</a:t>
            </a:r>
            <a:r>
              <a:rPr lang="en-US" dirty="0"/>
              <a:t> </a:t>
            </a:r>
            <a:r>
              <a:rPr lang="en-US" dirty="0" err="1"/>
              <a:t>Việt</a:t>
            </a:r>
            <a:r>
              <a:rPr lang="en-US" dirty="0"/>
              <a:t>.</a:t>
            </a:r>
          </a:p>
        </p:txBody>
      </p:sp>
    </p:spTree>
    <p:extLst>
      <p:ext uri="{BB962C8B-B14F-4D97-AF65-F5344CB8AC3E}">
        <p14:creationId xmlns:p14="http://schemas.microsoft.com/office/powerpoint/2010/main" val="265361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435280" cy="23042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II/- </a:t>
            </a:r>
            <a:r>
              <a:rPr lang="en-US" sz="6000" spc="50" dirty="0" err="1" smtClean="0">
                <a:ln w="11430"/>
                <a:solidFill>
                  <a:srgbClr val="FFFF00"/>
                </a:solidFill>
                <a:effectLst>
                  <a:outerShdw blurRad="76200" dist="50800" dir="5400000" algn="tl" rotWithShape="0">
                    <a:srgbClr val="000000">
                      <a:alpha val="65000"/>
                    </a:srgbClr>
                  </a:outerShdw>
                </a:effectLst>
              </a:rPr>
              <a:t>Thang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phân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loại</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err="1" smtClean="0">
                <a:ln w="11430"/>
                <a:solidFill>
                  <a:srgbClr val="FFFF00"/>
                </a:solidFill>
                <a:effectLst>
                  <a:outerShdw blurRad="76200" dist="50800" dir="5400000" algn="tl" rotWithShape="0">
                    <a:srgbClr val="000000">
                      <a:alpha val="65000"/>
                    </a:srgbClr>
                  </a:outerShdw>
                </a:effectLst>
              </a:rPr>
              <a:t>tư</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duy</a:t>
            </a:r>
            <a:r>
              <a:rPr lang="en-US" sz="6000" spc="50" dirty="0" smtClean="0">
                <a:ln w="11430"/>
                <a:solidFill>
                  <a:srgbClr val="FFFF00"/>
                </a:solidFill>
                <a:effectLst>
                  <a:outerShdw blurRad="76200" dist="50800" dir="5400000" algn="tl" rotWithShape="0">
                    <a:srgbClr val="000000">
                      <a:alpha val="65000"/>
                    </a:srgbClr>
                  </a:outerShdw>
                </a:effectLst>
              </a:rPr>
              <a:t> Bloom</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65614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4" name="Text Box 6"/>
          <p:cNvSpPr txBox="1">
            <a:spLocks noChangeArrowheads="1"/>
          </p:cNvSpPr>
          <p:nvPr/>
        </p:nvSpPr>
        <p:spPr bwMode="auto">
          <a:xfrm>
            <a:off x="720080" y="980728"/>
            <a:ext cx="79563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Liệt</a:t>
            </a:r>
            <a:r>
              <a:rPr lang="en-US" sz="2000" b="1" dirty="0">
                <a:solidFill>
                  <a:srgbClr val="0000FF"/>
                </a:solidFill>
                <a:latin typeface="Arial" charset="0"/>
              </a:rPr>
              <a:t> </a:t>
            </a:r>
            <a:r>
              <a:rPr lang="en-US" sz="2000" b="1" dirty="0" err="1">
                <a:solidFill>
                  <a:srgbClr val="0000FF"/>
                </a:solidFill>
                <a:latin typeface="Arial" charset="0"/>
              </a:rPr>
              <a:t>kê</a:t>
            </a:r>
            <a:r>
              <a:rPr lang="en-US" sz="2000" b="1" dirty="0">
                <a:solidFill>
                  <a:srgbClr val="0000FF"/>
                </a:solidFill>
                <a:latin typeface="Arial" charset="0"/>
              </a:rPr>
              <a:t> </a:t>
            </a:r>
            <a:r>
              <a:rPr lang="en-US" sz="2000" b="1" dirty="0" err="1">
                <a:solidFill>
                  <a:srgbClr val="0000FF"/>
                </a:solidFill>
                <a:latin typeface="Arial" charset="0"/>
              </a:rPr>
              <a:t>năm</a:t>
            </a:r>
            <a:r>
              <a:rPr lang="en-US" sz="2000" b="1" dirty="0">
                <a:solidFill>
                  <a:srgbClr val="0000FF"/>
                </a:solidFill>
                <a:latin typeface="Arial" charset="0"/>
              </a:rPr>
              <a:t> </a:t>
            </a:r>
            <a:r>
              <a:rPr lang="en-US" sz="2000" b="1" dirty="0" err="1">
                <a:solidFill>
                  <a:srgbClr val="0000FF"/>
                </a:solidFill>
                <a:latin typeface="Arial" charset="0"/>
              </a:rPr>
              <a:t>đến</a:t>
            </a:r>
            <a:r>
              <a:rPr lang="en-US" sz="2000" b="1" dirty="0">
                <a:solidFill>
                  <a:srgbClr val="0000FF"/>
                </a:solidFill>
                <a:latin typeface="Arial" charset="0"/>
              </a:rPr>
              <a:t> </a:t>
            </a:r>
            <a:r>
              <a:rPr lang="en-US" sz="2000" b="1" dirty="0" err="1">
                <a:solidFill>
                  <a:srgbClr val="0000FF"/>
                </a:solidFill>
                <a:latin typeface="Arial" charset="0"/>
              </a:rPr>
              <a:t>mười</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khoa</a:t>
            </a:r>
            <a:r>
              <a:rPr lang="en-US" sz="2000" b="1" dirty="0">
                <a:solidFill>
                  <a:srgbClr val="0000FF"/>
                </a:solidFill>
                <a:latin typeface="Arial" charset="0"/>
              </a:rPr>
              <a:t> </a:t>
            </a:r>
            <a:r>
              <a:rPr lang="en-US" sz="2000" b="1" dirty="0" err="1">
                <a:solidFill>
                  <a:srgbClr val="0000FF"/>
                </a:solidFill>
                <a:latin typeface="Arial" charset="0"/>
              </a:rPr>
              <a:t>học</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công</a:t>
            </a:r>
            <a:r>
              <a:rPr lang="en-US" sz="2000" b="1" dirty="0">
                <a:solidFill>
                  <a:srgbClr val="0000FF"/>
                </a:solidFill>
                <a:latin typeface="Arial" charset="0"/>
              </a:rPr>
              <a:t> </a:t>
            </a:r>
            <a:r>
              <a:rPr lang="en-US" sz="2000" b="1" dirty="0" err="1">
                <a:solidFill>
                  <a:srgbClr val="0000FF"/>
                </a:solidFill>
                <a:latin typeface="Arial" charset="0"/>
              </a:rPr>
              <a:t>nghệ</a:t>
            </a:r>
            <a:r>
              <a:rPr lang="en-US" sz="2000" b="1" dirty="0">
                <a:solidFill>
                  <a:srgbClr val="0000FF"/>
                </a:solidFill>
                <a:latin typeface="Arial" charset="0"/>
              </a:rPr>
              <a:t> </a:t>
            </a:r>
            <a:r>
              <a:rPr lang="en-US" sz="2000" b="1" dirty="0" err="1">
                <a:solidFill>
                  <a:srgbClr val="0000FF"/>
                </a:solidFill>
                <a:latin typeface="Arial" charset="0"/>
              </a:rPr>
              <a:t>trong</a:t>
            </a:r>
            <a:r>
              <a:rPr lang="en-US" sz="2000" b="1" dirty="0">
                <a:solidFill>
                  <a:srgbClr val="0000FF"/>
                </a:solidFill>
                <a:latin typeface="Arial" charset="0"/>
              </a:rPr>
              <a:t> </a:t>
            </a:r>
            <a:r>
              <a:rPr lang="en-US" sz="2000" b="1" dirty="0" err="1">
                <a:solidFill>
                  <a:srgbClr val="0000FF"/>
                </a:solidFill>
                <a:latin typeface="Arial" charset="0"/>
              </a:rPr>
              <a:t>vòng</a:t>
            </a:r>
            <a:r>
              <a:rPr lang="en-US" sz="2000" b="1" dirty="0">
                <a:solidFill>
                  <a:srgbClr val="0000FF"/>
                </a:solidFill>
                <a:latin typeface="Arial" charset="0"/>
              </a:rPr>
              <a:t> 100 </a:t>
            </a:r>
            <a:r>
              <a:rPr lang="en-US" sz="2000" b="1" dirty="0" err="1">
                <a:solidFill>
                  <a:srgbClr val="0000FF"/>
                </a:solidFill>
                <a:latin typeface="Arial" charset="0"/>
              </a:rPr>
              <a:t>năm</a:t>
            </a:r>
            <a:r>
              <a:rPr lang="en-US" sz="2000" b="1" dirty="0">
                <a:solidFill>
                  <a:srgbClr val="0000FF"/>
                </a:solidFill>
                <a:latin typeface="Arial" charset="0"/>
              </a:rPr>
              <a:t> qua </a:t>
            </a:r>
            <a:r>
              <a:rPr lang="en-US" sz="2000" b="1" dirty="0" err="1">
                <a:solidFill>
                  <a:srgbClr val="0000FF"/>
                </a:solidFill>
                <a:latin typeface="Arial" charset="0"/>
              </a:rPr>
              <a:t>đã</a:t>
            </a:r>
            <a:r>
              <a:rPr lang="en-US" sz="2000" b="1" dirty="0">
                <a:solidFill>
                  <a:srgbClr val="0000FF"/>
                </a:solidFill>
                <a:latin typeface="Arial" charset="0"/>
              </a:rPr>
              <a:t> </a:t>
            </a:r>
            <a:r>
              <a:rPr lang="en-US" sz="2000" b="1" dirty="0" err="1">
                <a:solidFill>
                  <a:srgbClr val="0000FF"/>
                </a:solidFill>
                <a:latin typeface="Arial" charset="0"/>
              </a:rPr>
              <a:t>có</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lớn</a:t>
            </a:r>
            <a:r>
              <a:rPr lang="en-US" sz="2000" b="1" dirty="0">
                <a:solidFill>
                  <a:srgbClr val="0000FF"/>
                </a:solidFill>
                <a:latin typeface="Arial" charset="0"/>
              </a:rPr>
              <a:t> </a:t>
            </a:r>
            <a:r>
              <a:rPr lang="en-US" sz="2000" b="1" dirty="0" err="1">
                <a:solidFill>
                  <a:srgbClr val="0000FF"/>
                </a:solidFill>
                <a:latin typeface="Arial" charset="0"/>
              </a:rPr>
              <a:t>nhất</a:t>
            </a:r>
            <a:r>
              <a:rPr lang="en-US" sz="2000" b="1" dirty="0">
                <a:solidFill>
                  <a:srgbClr val="0000FF"/>
                </a:solidFill>
                <a:latin typeface="Arial" charset="0"/>
              </a:rPr>
              <a:t> </a:t>
            </a:r>
            <a:r>
              <a:rPr lang="en-US" sz="2000" b="1" dirty="0" err="1">
                <a:solidFill>
                  <a:srgbClr val="0000FF"/>
                </a:solidFill>
                <a:latin typeface="Arial" charset="0"/>
              </a:rPr>
              <a:t>đối</a:t>
            </a:r>
            <a:r>
              <a:rPr lang="en-US" sz="2000" b="1" dirty="0">
                <a:solidFill>
                  <a:srgbClr val="0000FF"/>
                </a:solidFill>
                <a:latin typeface="Arial" charset="0"/>
              </a:rPr>
              <a:t> </a:t>
            </a:r>
            <a:r>
              <a:rPr lang="en-US" sz="2000" b="1" dirty="0" err="1">
                <a:solidFill>
                  <a:srgbClr val="0000FF"/>
                </a:solidFill>
                <a:latin typeface="Arial" charset="0"/>
              </a:rPr>
              <a:t>với</a:t>
            </a:r>
            <a:r>
              <a:rPr lang="en-US" sz="2000" b="1" dirty="0">
                <a:solidFill>
                  <a:srgbClr val="0000FF"/>
                </a:solidFill>
                <a:latin typeface="Arial" charset="0"/>
              </a:rPr>
              <a:t> con </a:t>
            </a:r>
            <a:r>
              <a:rPr lang="en-US" sz="2000" b="1" dirty="0" err="1">
                <a:solidFill>
                  <a:srgbClr val="0000FF"/>
                </a:solidFill>
                <a:latin typeface="Arial" charset="0"/>
              </a:rPr>
              <a:t>người</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lịch</a:t>
            </a:r>
            <a:r>
              <a:rPr lang="en-US" sz="2000" b="1" dirty="0">
                <a:solidFill>
                  <a:srgbClr val="0000FF"/>
                </a:solidFill>
                <a:latin typeface="Arial" charset="0"/>
              </a:rPr>
              <a:t> </a:t>
            </a: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Mỗi</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đời</a:t>
            </a:r>
            <a:r>
              <a:rPr lang="en-US" sz="2000" b="1" dirty="0">
                <a:solidFill>
                  <a:srgbClr val="0000FF"/>
                </a:solidFill>
                <a:latin typeface="Arial" charset="0"/>
              </a:rPr>
              <a:t> </a:t>
            </a:r>
            <a:r>
              <a:rPr lang="en-US" sz="2000" b="1" dirty="0" err="1">
                <a:solidFill>
                  <a:srgbClr val="0000FF"/>
                </a:solidFill>
                <a:latin typeface="Arial" charset="0"/>
              </a:rPr>
              <a:t>vào</a:t>
            </a:r>
            <a:r>
              <a:rPr lang="en-US" sz="2000" b="1" dirty="0">
                <a:solidFill>
                  <a:srgbClr val="0000FF"/>
                </a:solidFill>
                <a:latin typeface="Arial" charset="0"/>
              </a:rPr>
              <a:t> </a:t>
            </a:r>
            <a:r>
              <a:rPr lang="en-US" sz="2000" b="1" dirty="0" err="1">
                <a:solidFill>
                  <a:srgbClr val="0000FF"/>
                </a:solidFill>
                <a:latin typeface="Arial" charset="0"/>
              </a:rPr>
              <a:t>thời</a:t>
            </a:r>
            <a:r>
              <a:rPr lang="en-US" sz="2000" b="1" dirty="0">
                <a:solidFill>
                  <a:srgbClr val="0000FF"/>
                </a:solidFill>
                <a:latin typeface="Arial" charset="0"/>
              </a:rPr>
              <a:t> </a:t>
            </a:r>
            <a:r>
              <a:rPr lang="en-US" sz="2000" b="1" dirty="0" err="1">
                <a:solidFill>
                  <a:srgbClr val="0000FF"/>
                </a:solidFill>
                <a:latin typeface="Arial" charset="0"/>
              </a:rPr>
              <a:t>điểm</a:t>
            </a:r>
            <a:r>
              <a:rPr lang="en-US" sz="2000" b="1" dirty="0">
                <a:solidFill>
                  <a:srgbClr val="0000FF"/>
                </a:solidFill>
                <a:latin typeface="Arial" charset="0"/>
              </a:rPr>
              <a:t> </a:t>
            </a:r>
            <a:r>
              <a:rPr lang="en-US" sz="2000" b="1" dirty="0" err="1" smtClean="0">
                <a:solidFill>
                  <a:srgbClr val="0000FF"/>
                </a:solidFill>
                <a:latin typeface="Arial" charset="0"/>
              </a:rPr>
              <a:t>nào</a:t>
            </a:r>
            <a:r>
              <a:rPr lang="en-US" sz="2000" b="1" dirty="0" smtClean="0">
                <a:solidFill>
                  <a:srgbClr val="0000FF"/>
                </a:solidFill>
                <a:latin typeface="Arial" charset="0"/>
              </a:rPr>
              <a:t>.</a:t>
            </a:r>
            <a:endParaRPr lang="en-US" sz="2000" b="1" dirty="0">
              <a:solidFill>
                <a:srgbClr val="0000FF"/>
              </a:solidFill>
              <a:latin typeface="Arial" charset="0"/>
            </a:endParaRPr>
          </a:p>
        </p:txBody>
      </p:sp>
      <p:sp>
        <p:nvSpPr>
          <p:cNvPr id="5" name="Text Box 9"/>
          <p:cNvSpPr txBox="1">
            <a:spLocks noChangeArrowheads="1"/>
          </p:cNvSpPr>
          <p:nvPr/>
        </p:nvSpPr>
        <p:spPr bwMode="auto">
          <a:xfrm>
            <a:off x="720080" y="2348880"/>
            <a:ext cx="7956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Chọn</a:t>
            </a:r>
            <a:r>
              <a:rPr lang="en-US" sz="2000" b="1" dirty="0">
                <a:solidFill>
                  <a:srgbClr val="0000FF"/>
                </a:solidFill>
                <a:latin typeface="Arial" charset="0"/>
              </a:rPr>
              <a:t> </a:t>
            </a:r>
            <a:r>
              <a:rPr lang="en-US" sz="2000" b="1" dirty="0" err="1">
                <a:solidFill>
                  <a:srgbClr val="0000FF"/>
                </a:solidFill>
                <a:latin typeface="Arial" charset="0"/>
              </a:rPr>
              <a:t>một</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kể</a:t>
            </a:r>
            <a:r>
              <a:rPr lang="en-US" sz="2000" b="1" dirty="0">
                <a:solidFill>
                  <a:srgbClr val="0000FF"/>
                </a:solidFill>
                <a:latin typeface="Arial" charset="0"/>
              </a:rPr>
              <a:t> </a:t>
            </a:r>
            <a:r>
              <a:rPr lang="en-US" sz="2000" b="1" dirty="0" err="1">
                <a:solidFill>
                  <a:srgbClr val="0000FF"/>
                </a:solidFill>
                <a:latin typeface="Arial" charset="0"/>
              </a:rPr>
              <a:t>trên</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đưa</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tích</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tiêu</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nó</a:t>
            </a:r>
            <a:r>
              <a:rPr lang="en-US" sz="2000" b="1" dirty="0">
                <a:solidFill>
                  <a:srgbClr val="0000FF"/>
                </a:solidFill>
                <a:latin typeface="Arial" charset="0"/>
              </a:rPr>
              <a:t>? </a:t>
            </a:r>
          </a:p>
        </p:txBody>
      </p:sp>
      <p:sp>
        <p:nvSpPr>
          <p:cNvPr id="6" name="Text Box 10"/>
          <p:cNvSpPr txBox="1">
            <a:spLocks noChangeArrowheads="1"/>
          </p:cNvSpPr>
          <p:nvPr/>
        </p:nvSpPr>
        <p:spPr bwMode="auto">
          <a:xfrm>
            <a:off x="720080" y="3140968"/>
            <a:ext cx="7956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dụng</a:t>
            </a:r>
            <a:r>
              <a:rPr lang="en-US" sz="2000" b="1" dirty="0">
                <a:solidFill>
                  <a:srgbClr val="0000FF"/>
                </a:solidFill>
                <a:latin typeface="Arial" charset="0"/>
              </a:rPr>
              <a:t> </a:t>
            </a:r>
            <a:r>
              <a:rPr lang="en-US" sz="2000" b="1" dirty="0" err="1">
                <a:solidFill>
                  <a:srgbClr val="0000FF"/>
                </a:solidFill>
                <a:latin typeface="Arial" charset="0"/>
              </a:rPr>
              <a:t>cùng</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kế</a:t>
            </a:r>
            <a:r>
              <a:rPr lang="en-US" sz="2000" b="1" dirty="0">
                <a:solidFill>
                  <a:srgbClr val="0000FF"/>
                </a:solidFill>
                <a:latin typeface="Arial" charset="0"/>
              </a:rPr>
              <a:t> </a:t>
            </a:r>
            <a:r>
              <a:rPr lang="en-US" sz="2000" b="1" dirty="0" err="1">
                <a:solidFill>
                  <a:srgbClr val="0000FF"/>
                </a:solidFill>
                <a:latin typeface="Arial" charset="0"/>
              </a:rPr>
              <a:t>tiếp</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suy</a:t>
            </a:r>
            <a:r>
              <a:rPr lang="en-US" sz="2000" b="1" dirty="0">
                <a:solidFill>
                  <a:srgbClr val="0000FF"/>
                </a:solidFill>
                <a:latin typeface="Arial" charset="0"/>
              </a:rPr>
              <a:t> </a:t>
            </a:r>
            <a:r>
              <a:rPr lang="en-US" sz="2000" b="1" dirty="0" err="1">
                <a:solidFill>
                  <a:srgbClr val="0000FF"/>
                </a:solidFill>
                <a:latin typeface="Arial" charset="0"/>
              </a:rPr>
              <a:t>nghĩ</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này</a:t>
            </a:r>
            <a:r>
              <a:rPr lang="en-US" sz="2000" b="1" dirty="0">
                <a:solidFill>
                  <a:srgbClr val="0000FF"/>
                </a:solidFill>
                <a:latin typeface="Arial" charset="0"/>
              </a:rPr>
              <a:t>: </a:t>
            </a:r>
            <a:r>
              <a:rPr lang="en-US" sz="2000" b="1" i="1" dirty="0" err="1">
                <a:solidFill>
                  <a:srgbClr val="0000FF"/>
                </a:solidFill>
                <a:latin typeface="Arial" charset="0"/>
              </a:rPr>
              <a:t>Nếu</a:t>
            </a:r>
            <a:r>
              <a:rPr lang="en-US" sz="2000" b="1" i="1" dirty="0">
                <a:solidFill>
                  <a:srgbClr val="0000FF"/>
                </a:solidFill>
                <a:latin typeface="Arial" charset="0"/>
              </a:rPr>
              <a:t> </a:t>
            </a:r>
            <a:r>
              <a:rPr lang="en-US" sz="2000" b="1" i="1" dirty="0" err="1">
                <a:solidFill>
                  <a:srgbClr val="0000FF"/>
                </a:solidFill>
                <a:latin typeface="Arial" charset="0"/>
              </a:rPr>
              <a:t>không</a:t>
            </a:r>
            <a:r>
              <a:rPr lang="en-US" sz="2000" b="1" i="1" dirty="0">
                <a:solidFill>
                  <a:srgbClr val="0000FF"/>
                </a:solidFill>
                <a:latin typeface="Arial" charset="0"/>
              </a:rPr>
              <a:t> </a:t>
            </a:r>
            <a:r>
              <a:rPr lang="en-US" sz="2000" b="1" i="1" dirty="0" err="1">
                <a:solidFill>
                  <a:srgbClr val="0000FF"/>
                </a:solidFill>
                <a:latin typeface="Arial" charset="0"/>
              </a:rPr>
              <a:t>có</a:t>
            </a:r>
            <a:r>
              <a:rPr lang="en-US" sz="2000" b="1" i="1" dirty="0">
                <a:solidFill>
                  <a:srgbClr val="0000FF"/>
                </a:solidFill>
                <a:latin typeface="Arial" charset="0"/>
              </a:rPr>
              <a:t> </a:t>
            </a:r>
            <a:r>
              <a:rPr lang="en-US" sz="2000" b="1" i="1" dirty="0" err="1">
                <a:solidFill>
                  <a:srgbClr val="0000FF"/>
                </a:solidFill>
                <a:latin typeface="Arial" charset="0"/>
              </a:rPr>
              <a:t>phát</a:t>
            </a:r>
            <a:r>
              <a:rPr lang="en-US" sz="2000" b="1" i="1" dirty="0">
                <a:solidFill>
                  <a:srgbClr val="0000FF"/>
                </a:solidFill>
                <a:latin typeface="Arial" charset="0"/>
              </a:rPr>
              <a:t> minh </a:t>
            </a:r>
            <a:r>
              <a:rPr lang="en-US" sz="2000" b="1" i="1" dirty="0" err="1">
                <a:solidFill>
                  <a:srgbClr val="0000FF"/>
                </a:solidFill>
                <a:latin typeface="Arial" charset="0"/>
              </a:rPr>
              <a:t>kể</a:t>
            </a:r>
            <a:r>
              <a:rPr lang="en-US" sz="2000" b="1" i="1" dirty="0">
                <a:solidFill>
                  <a:srgbClr val="0000FF"/>
                </a:solidFill>
                <a:latin typeface="Arial" charset="0"/>
              </a:rPr>
              <a:t> </a:t>
            </a:r>
            <a:r>
              <a:rPr lang="en-US" sz="2000" b="1" i="1" dirty="0" err="1">
                <a:solidFill>
                  <a:srgbClr val="0000FF"/>
                </a:solidFill>
                <a:latin typeface="Arial" charset="0"/>
              </a:rPr>
              <a:t>trên</a:t>
            </a:r>
            <a:r>
              <a:rPr lang="en-US" sz="2000" b="1" i="1" dirty="0">
                <a:solidFill>
                  <a:srgbClr val="0000FF"/>
                </a:solidFill>
                <a:latin typeface="Arial" charset="0"/>
              </a:rPr>
              <a:t> </a:t>
            </a:r>
            <a:r>
              <a:rPr lang="en-US" sz="2000" b="1" i="1" dirty="0" err="1">
                <a:solidFill>
                  <a:srgbClr val="0000FF"/>
                </a:solidFill>
                <a:latin typeface="Arial" charset="0"/>
              </a:rPr>
              <a:t>thì</a:t>
            </a:r>
            <a:r>
              <a:rPr lang="en-US" sz="2000" b="1" i="1" dirty="0">
                <a:solidFill>
                  <a:srgbClr val="0000FF"/>
                </a:solidFill>
                <a:latin typeface="Arial" charset="0"/>
              </a:rPr>
              <a:t> </a:t>
            </a:r>
            <a:r>
              <a:rPr lang="en-US" sz="2000" b="1" i="1" dirty="0" err="1">
                <a:solidFill>
                  <a:srgbClr val="0000FF"/>
                </a:solidFill>
                <a:latin typeface="Arial" charset="0"/>
              </a:rPr>
              <a:t>cuộc</a:t>
            </a:r>
            <a:r>
              <a:rPr lang="en-US" sz="2000" b="1" i="1" dirty="0">
                <a:solidFill>
                  <a:srgbClr val="0000FF"/>
                </a:solidFill>
                <a:latin typeface="Arial" charset="0"/>
              </a:rPr>
              <a:t> </a:t>
            </a:r>
            <a:r>
              <a:rPr lang="en-US" sz="2000" b="1" i="1" dirty="0" err="1">
                <a:solidFill>
                  <a:srgbClr val="0000FF"/>
                </a:solidFill>
                <a:latin typeface="Arial" charset="0"/>
              </a:rPr>
              <a:t>sống</a:t>
            </a:r>
            <a:r>
              <a:rPr lang="en-US" sz="2000" b="1" i="1" dirty="0">
                <a:solidFill>
                  <a:srgbClr val="0000FF"/>
                </a:solidFill>
                <a:latin typeface="Arial" charset="0"/>
              </a:rPr>
              <a:t> </a:t>
            </a:r>
            <a:r>
              <a:rPr lang="en-US" sz="2000" b="1" i="1" dirty="0" err="1">
                <a:solidFill>
                  <a:srgbClr val="0000FF"/>
                </a:solidFill>
                <a:latin typeface="Arial" charset="0"/>
              </a:rPr>
              <a:t>của</a:t>
            </a:r>
            <a:r>
              <a:rPr lang="en-US" sz="2000" b="1" i="1" dirty="0">
                <a:solidFill>
                  <a:srgbClr val="0000FF"/>
                </a:solidFill>
                <a:latin typeface="Arial" charset="0"/>
              </a:rPr>
              <a:t> </a:t>
            </a:r>
            <a:r>
              <a:rPr lang="en-US" sz="2000" b="1" i="1" dirty="0" err="1">
                <a:solidFill>
                  <a:srgbClr val="0000FF"/>
                </a:solidFill>
                <a:latin typeface="Arial" charset="0"/>
              </a:rPr>
              <a:t>chúng</a:t>
            </a:r>
            <a:r>
              <a:rPr lang="en-US" sz="2000" b="1" i="1" dirty="0">
                <a:solidFill>
                  <a:srgbClr val="0000FF"/>
                </a:solidFill>
                <a:latin typeface="Arial" charset="0"/>
              </a:rPr>
              <a:t> ta </a:t>
            </a:r>
            <a:r>
              <a:rPr lang="en-US" sz="2000" b="1" i="1" dirty="0" err="1">
                <a:solidFill>
                  <a:srgbClr val="0000FF"/>
                </a:solidFill>
                <a:latin typeface="Arial" charset="0"/>
              </a:rPr>
              <a:t>đã</a:t>
            </a:r>
            <a:r>
              <a:rPr lang="en-US" sz="2000" b="1" i="1" dirty="0">
                <a:solidFill>
                  <a:srgbClr val="0000FF"/>
                </a:solidFill>
                <a:latin typeface="Arial" charset="0"/>
              </a:rPr>
              <a:t> </a:t>
            </a:r>
            <a:r>
              <a:rPr lang="en-US" sz="2000" b="1" i="1" dirty="0" err="1">
                <a:solidFill>
                  <a:srgbClr val="0000FF"/>
                </a:solidFill>
                <a:latin typeface="Arial" charset="0"/>
              </a:rPr>
              <a:t>khác</a:t>
            </a:r>
            <a:r>
              <a:rPr lang="en-US" sz="2000" b="1" i="1" dirty="0">
                <a:solidFill>
                  <a:srgbClr val="0000FF"/>
                </a:solidFill>
                <a:latin typeface="Arial" charset="0"/>
              </a:rPr>
              <a:t> </a:t>
            </a:r>
            <a:r>
              <a:rPr lang="en-US" sz="2000" b="1" i="1" dirty="0" err="1">
                <a:solidFill>
                  <a:srgbClr val="0000FF"/>
                </a:solidFill>
                <a:latin typeface="Arial" charset="0"/>
              </a:rPr>
              <a:t>đi</a:t>
            </a:r>
            <a:r>
              <a:rPr lang="en-US" sz="2000" b="1" i="1" dirty="0">
                <a:solidFill>
                  <a:srgbClr val="0000FF"/>
                </a:solidFill>
                <a:latin typeface="Arial" charset="0"/>
              </a:rPr>
              <a:t> </a:t>
            </a:r>
            <a:r>
              <a:rPr lang="en-US" sz="2000" b="1" i="1" dirty="0" err="1">
                <a:solidFill>
                  <a:srgbClr val="0000FF"/>
                </a:solidFill>
                <a:latin typeface="Arial" charset="0"/>
              </a:rPr>
              <a:t>như</a:t>
            </a:r>
            <a:r>
              <a:rPr lang="en-US" sz="2000" b="1" i="1" dirty="0">
                <a:solidFill>
                  <a:srgbClr val="0000FF"/>
                </a:solidFill>
                <a:latin typeface="Arial" charset="0"/>
              </a:rPr>
              <a:t> </a:t>
            </a:r>
            <a:r>
              <a:rPr lang="en-US" sz="2000" b="1" i="1" dirty="0" err="1">
                <a:solidFill>
                  <a:srgbClr val="0000FF"/>
                </a:solidFill>
                <a:latin typeface="Arial" charset="0"/>
              </a:rPr>
              <a:t>thế</a:t>
            </a:r>
            <a:r>
              <a:rPr lang="en-US" sz="2000" b="1" i="1" dirty="0">
                <a:solidFill>
                  <a:srgbClr val="0000FF"/>
                </a:solidFill>
                <a:latin typeface="Arial" charset="0"/>
              </a:rPr>
              <a:t> </a:t>
            </a:r>
            <a:r>
              <a:rPr lang="en-US" sz="2000" b="1" i="1" dirty="0" err="1">
                <a:solidFill>
                  <a:srgbClr val="0000FF"/>
                </a:solidFill>
                <a:latin typeface="Arial" charset="0"/>
              </a:rPr>
              <a:t>nào</a:t>
            </a:r>
            <a:r>
              <a:rPr lang="en-US" sz="2000" b="1" dirty="0">
                <a:solidFill>
                  <a:srgbClr val="0000FF"/>
                </a:solidFill>
                <a:latin typeface="Arial" charset="0"/>
              </a:rPr>
              <a:t>?</a:t>
            </a:r>
          </a:p>
        </p:txBody>
      </p:sp>
      <p:sp>
        <p:nvSpPr>
          <p:cNvPr id="7" name="Text Box 2"/>
          <p:cNvSpPr txBox="1">
            <a:spLocks noChangeArrowheads="1"/>
          </p:cNvSpPr>
          <p:nvPr/>
        </p:nvSpPr>
        <p:spPr bwMode="auto">
          <a:xfrm>
            <a:off x="720080" y="4221088"/>
            <a:ext cx="8028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smtClean="0">
                <a:solidFill>
                  <a:schemeClr val="hlink"/>
                </a:solidFill>
                <a:latin typeface="Arial" charset="0"/>
              </a:rPr>
              <a:t>Có</a:t>
            </a:r>
            <a:r>
              <a:rPr lang="en-US" sz="2000" b="1" dirty="0" smtClean="0">
                <a:solidFill>
                  <a:schemeClr val="hlink"/>
                </a:solidFill>
                <a:latin typeface="Arial" charset="0"/>
              </a:rPr>
              <a:t> </a:t>
            </a:r>
            <a:r>
              <a:rPr lang="en-US" sz="2000" b="1" dirty="0" err="1">
                <a:solidFill>
                  <a:schemeClr val="hlink"/>
                </a:solidFill>
                <a:latin typeface="Arial" charset="0"/>
              </a:rPr>
              <a:t>khám</a:t>
            </a:r>
            <a:r>
              <a:rPr lang="en-US" sz="2000" b="1" dirty="0">
                <a:solidFill>
                  <a:schemeClr val="hlink"/>
                </a:solidFill>
                <a:latin typeface="Arial" charset="0"/>
              </a:rPr>
              <a:t> </a:t>
            </a:r>
            <a:r>
              <a:rPr lang="en-US" sz="2000" b="1" dirty="0" err="1">
                <a:solidFill>
                  <a:schemeClr val="hlink"/>
                </a:solidFill>
                <a:latin typeface="Arial" charset="0"/>
              </a:rPr>
              <a:t>phá</a:t>
            </a:r>
            <a:r>
              <a:rPr lang="en-US" sz="2000" b="1" dirty="0">
                <a:solidFill>
                  <a:schemeClr val="hlink"/>
                </a:solidFill>
                <a:latin typeface="Arial" charset="0"/>
              </a:rPr>
              <a:t> </a:t>
            </a:r>
            <a:r>
              <a:rPr lang="en-US" sz="2000" b="1" dirty="0" err="1">
                <a:solidFill>
                  <a:schemeClr val="hlink"/>
                </a:solidFill>
                <a:latin typeface="Arial" charset="0"/>
              </a:rPr>
              <a:t>khoa</a:t>
            </a:r>
            <a:r>
              <a:rPr lang="en-US" sz="2000" b="1" dirty="0">
                <a:solidFill>
                  <a:schemeClr val="hlink"/>
                </a:solidFill>
                <a:latin typeface="Arial" charset="0"/>
              </a:rPr>
              <a:t> </a:t>
            </a:r>
            <a:r>
              <a:rPr lang="en-US" sz="2000" b="1" dirty="0" err="1">
                <a:solidFill>
                  <a:schemeClr val="hlink"/>
                </a:solidFill>
                <a:latin typeface="Arial" charset="0"/>
              </a:rPr>
              <a:t>học</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phát</a:t>
            </a:r>
            <a:r>
              <a:rPr lang="en-US" sz="2000" b="1" dirty="0">
                <a:solidFill>
                  <a:schemeClr val="hlink"/>
                </a:solidFill>
                <a:latin typeface="Arial" charset="0"/>
              </a:rPr>
              <a:t> minh </a:t>
            </a:r>
            <a:r>
              <a:rPr lang="en-US" sz="2000" b="1" dirty="0" err="1">
                <a:solidFill>
                  <a:schemeClr val="hlink"/>
                </a:solidFill>
                <a:latin typeface="Arial" charset="0"/>
              </a:rPr>
              <a:t>công</a:t>
            </a:r>
            <a:r>
              <a:rPr lang="en-US" sz="2000" b="1" dirty="0">
                <a:solidFill>
                  <a:schemeClr val="hlink"/>
                </a:solidFill>
                <a:latin typeface="Arial" charset="0"/>
              </a:rPr>
              <a:t> </a:t>
            </a:r>
            <a:r>
              <a:rPr lang="en-US" sz="2000" b="1" dirty="0" err="1">
                <a:solidFill>
                  <a:schemeClr val="hlink"/>
                </a:solidFill>
                <a:latin typeface="Arial" charset="0"/>
              </a:rPr>
              <a:t>nghệ</a:t>
            </a:r>
            <a:r>
              <a:rPr lang="en-US" sz="2000" b="1" dirty="0">
                <a:solidFill>
                  <a:schemeClr val="hlink"/>
                </a:solidFill>
                <a:latin typeface="Arial" charset="0"/>
              </a:rPr>
              <a:t> </a:t>
            </a:r>
            <a:r>
              <a:rPr lang="en-US" sz="2000" b="1" dirty="0" err="1">
                <a:solidFill>
                  <a:schemeClr val="hlink"/>
                </a:solidFill>
                <a:latin typeface="Arial" charset="0"/>
              </a:rPr>
              <a:t>nào</a:t>
            </a:r>
            <a:r>
              <a:rPr lang="en-US" sz="2000" b="1" dirty="0">
                <a:solidFill>
                  <a:schemeClr val="hlink"/>
                </a:solidFill>
                <a:latin typeface="Arial" charset="0"/>
              </a:rPr>
              <a:t> </a:t>
            </a:r>
            <a:r>
              <a:rPr lang="en-US" sz="2000" b="1" dirty="0" err="1">
                <a:solidFill>
                  <a:schemeClr val="hlink"/>
                </a:solidFill>
                <a:latin typeface="Arial" charset="0"/>
              </a:rPr>
              <a:t>mà</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bạn</a:t>
            </a:r>
            <a:r>
              <a:rPr lang="en-US" sz="2000" b="1" dirty="0">
                <a:solidFill>
                  <a:schemeClr val="hlink"/>
                </a:solidFill>
                <a:latin typeface="Arial" charset="0"/>
              </a:rPr>
              <a:t> </a:t>
            </a:r>
            <a:r>
              <a:rPr lang="en-US" sz="2000" b="1" dirty="0" err="1">
                <a:solidFill>
                  <a:schemeClr val="hlink"/>
                </a:solidFill>
                <a:latin typeface="Arial" charset="0"/>
              </a:rPr>
              <a:t>là</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nên</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đuổi</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có</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a:t>
            </a:r>
          </a:p>
        </p:txBody>
      </p:sp>
      <p:sp>
        <p:nvSpPr>
          <p:cNvPr id="8" name="Text Box 2"/>
          <p:cNvSpPr txBox="1">
            <a:spLocks noChangeArrowheads="1"/>
          </p:cNvSpPr>
          <p:nvPr/>
        </p:nvSpPr>
        <p:spPr bwMode="auto">
          <a:xfrm>
            <a:off x="720080" y="5293657"/>
            <a:ext cx="8028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ghi</a:t>
            </a:r>
            <a:r>
              <a:rPr lang="en-US" sz="2000" b="1" dirty="0">
                <a:solidFill>
                  <a:srgbClr val="0000FF"/>
                </a:solidFill>
                <a:latin typeface="Arial" charset="0"/>
              </a:rPr>
              <a:t> </a:t>
            </a:r>
            <a:r>
              <a:rPr lang="en-US" sz="2000" b="1" dirty="0" err="1">
                <a:solidFill>
                  <a:srgbClr val="0000FF"/>
                </a:solidFill>
                <a:latin typeface="Arial" charset="0"/>
              </a:rPr>
              <a:t>nhận</a:t>
            </a:r>
            <a:r>
              <a:rPr lang="en-US" sz="2000" b="1" dirty="0">
                <a:solidFill>
                  <a:srgbClr val="0000FF"/>
                </a:solidFill>
                <a:latin typeface="Arial" charset="0"/>
              </a:rPr>
              <a:t> </a:t>
            </a:r>
            <a:r>
              <a:rPr lang="en-US" sz="2000" b="1" dirty="0" err="1">
                <a:solidFill>
                  <a:srgbClr val="0000FF"/>
                </a:solidFill>
                <a:latin typeface="Arial" charset="0"/>
              </a:rPr>
              <a:t>gì</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quá</a:t>
            </a:r>
            <a:r>
              <a:rPr lang="en-US" sz="2000" b="1" dirty="0">
                <a:solidFill>
                  <a:srgbClr val="0000FF"/>
                </a:solidFill>
                <a:latin typeface="Arial" charset="0"/>
              </a:rPr>
              <a:t> </a:t>
            </a:r>
            <a:r>
              <a:rPr lang="en-US" sz="2000" b="1" dirty="0" err="1">
                <a:solidFill>
                  <a:srgbClr val="0000FF"/>
                </a:solidFill>
                <a:latin typeface="Arial" charset="0"/>
              </a:rPr>
              <a:t>trình</a:t>
            </a:r>
            <a:r>
              <a:rPr lang="en-US" sz="2000" b="1" dirty="0">
                <a:solidFill>
                  <a:srgbClr val="0000FF"/>
                </a:solidFill>
                <a:latin typeface="Arial" charset="0"/>
              </a:rPr>
              <a:t> </a:t>
            </a:r>
            <a:r>
              <a:rPr lang="en-US" sz="2000" b="1" dirty="0" err="1">
                <a:solidFill>
                  <a:srgbClr val="0000FF"/>
                </a:solidFill>
                <a:latin typeface="Arial" charset="0"/>
              </a:rPr>
              <a:t>tư</a:t>
            </a:r>
            <a:r>
              <a:rPr lang="en-US" sz="2000" b="1" dirty="0">
                <a:solidFill>
                  <a:srgbClr val="0000FF"/>
                </a:solidFill>
                <a:latin typeface="Arial" charset="0"/>
              </a:rPr>
              <a:t> </a:t>
            </a:r>
            <a:r>
              <a:rPr lang="en-US" sz="2000" b="1" dirty="0" err="1">
                <a:solidFill>
                  <a:srgbClr val="0000FF"/>
                </a:solidFill>
                <a:latin typeface="Arial" charset="0"/>
              </a:rPr>
              <a:t>duy</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khi</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lần</a:t>
            </a:r>
            <a:r>
              <a:rPr lang="en-US" sz="2000" b="1" dirty="0">
                <a:solidFill>
                  <a:srgbClr val="0000FF"/>
                </a:solidFill>
                <a:latin typeface="Arial" charset="0"/>
              </a:rPr>
              <a:t> </a:t>
            </a:r>
            <a:r>
              <a:rPr lang="en-US" sz="2000" b="1" dirty="0" err="1">
                <a:solidFill>
                  <a:srgbClr val="0000FF"/>
                </a:solidFill>
                <a:latin typeface="Arial" charset="0"/>
              </a:rPr>
              <a:t>lượt</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trước</a:t>
            </a:r>
            <a:r>
              <a:rPr lang="en-US" sz="2000" b="1" dirty="0">
                <a:solidFill>
                  <a:srgbClr val="0000FF"/>
                </a:solidFill>
                <a:latin typeface="Arial" charset="0"/>
              </a:rPr>
              <a:t> </a:t>
            </a:r>
            <a:r>
              <a:rPr lang="en-US" sz="2000" b="1" dirty="0" err="1">
                <a:solidFill>
                  <a:srgbClr val="0000FF"/>
                </a:solidFill>
                <a:latin typeface="Arial" charset="0"/>
              </a:rPr>
              <a:t>giúp</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sau</a:t>
            </a:r>
            <a:r>
              <a:rPr lang="en-US" sz="2000" b="1" dirty="0">
                <a:solidFill>
                  <a:srgbClr val="0000FF"/>
                </a:solidFill>
                <a:latin typeface="Arial" charset="0"/>
              </a:rPr>
              <a:t> </a:t>
            </a:r>
            <a:r>
              <a:rPr lang="en-US" sz="2000" b="1" dirty="0" err="1">
                <a:solidFill>
                  <a:srgbClr val="0000FF"/>
                </a:solidFill>
                <a:latin typeface="Arial" charset="0"/>
              </a:rPr>
              <a:t>như</a:t>
            </a:r>
            <a:r>
              <a:rPr lang="en-US" sz="2000" b="1" dirty="0">
                <a:solidFill>
                  <a:srgbClr val="0000FF"/>
                </a:solidFill>
                <a:latin typeface="Arial" charset="0"/>
              </a:rPr>
              <a:t> </a:t>
            </a:r>
            <a:r>
              <a:rPr lang="en-US" sz="2000" b="1" dirty="0" err="1">
                <a:solidFill>
                  <a:srgbClr val="0000FF"/>
                </a:solidFill>
                <a:latin typeface="Arial" charset="0"/>
              </a:rPr>
              <a:t>thế</a:t>
            </a:r>
            <a:r>
              <a:rPr lang="en-US" sz="2000" b="1" dirty="0">
                <a:solidFill>
                  <a:srgbClr val="0000FF"/>
                </a:solidFill>
                <a:latin typeface="Arial" charset="0"/>
              </a:rPr>
              <a:t> </a:t>
            </a:r>
            <a:r>
              <a:rPr lang="en-US" sz="2000" b="1" dirty="0" err="1">
                <a:solidFill>
                  <a:srgbClr val="0000FF"/>
                </a:solidFill>
                <a:latin typeface="Arial" charset="0"/>
              </a:rPr>
              <a:t>nào</a:t>
            </a:r>
            <a:r>
              <a:rPr lang="en-US" sz="2000" b="1" dirty="0">
                <a:solidFill>
                  <a:srgbClr val="0000FF"/>
                </a:solidFill>
                <a:latin typeface="Arial" charset="0"/>
              </a:rPr>
              <a:t>?</a:t>
            </a:r>
          </a:p>
        </p:txBody>
      </p:sp>
    </p:spTree>
    <p:extLst>
      <p:ext uri="{BB962C8B-B14F-4D97-AF65-F5344CB8AC3E}">
        <p14:creationId xmlns:p14="http://schemas.microsoft.com/office/powerpoint/2010/main" val="21931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9" name="Text Box 2"/>
          <p:cNvSpPr txBox="1">
            <a:spLocks noChangeArrowheads="1"/>
          </p:cNvSpPr>
          <p:nvPr/>
        </p:nvSpPr>
        <p:spPr bwMode="auto">
          <a:xfrm>
            <a:off x="539750" y="4226312"/>
            <a:ext cx="8208714" cy="1938992"/>
          </a:xfrm>
          <a:prstGeom prst="rect">
            <a:avLst/>
          </a:prstGeom>
          <a:noFill/>
          <a:ln w="9525">
            <a:noFill/>
            <a:miter lim="800000"/>
            <a:headEnd/>
            <a:tailEnd/>
          </a:ln>
          <a:effectLst/>
        </p:spPr>
        <p:txBody>
          <a:bodyPr wrap="square">
            <a:spAutoFit/>
          </a:bodyPr>
          <a:lstStyle/>
          <a:p>
            <a:pPr algn="just" eaLnBrk="1" hangingPunct="1">
              <a:spcBef>
                <a:spcPct val="50000"/>
              </a:spcBef>
            </a:pPr>
            <a:r>
              <a:rPr lang="en-US" sz="2400" b="1" dirty="0">
                <a:solidFill>
                  <a:srgbClr val="0000FF"/>
                </a:solidFill>
                <a:latin typeface="Times New Roman" pitchFamily="18" charset="0"/>
                <a:cs typeface="Times New Roman" pitchFamily="18" charset="0"/>
              </a:rPr>
              <a:t>Benjamin Bloom (21/02/1913 – 13/09/1999)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tâm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nổi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1956, </a:t>
            </a:r>
            <a:r>
              <a:rPr lang="en-US" sz="2400" b="1" dirty="0" err="1">
                <a:solidFill>
                  <a:srgbClr val="0000FF"/>
                </a:solidFill>
                <a:latin typeface="Times New Roman" pitchFamily="18" charset="0"/>
                <a:cs typeface="Times New Roman" pitchFamily="18" charset="0"/>
              </a:rPr>
              <a:t>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cùng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tâm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Chicago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triển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thang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loại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duy</a:t>
            </a:r>
            <a:r>
              <a:rPr lang="en-US" sz="2400" b="1" dirty="0">
                <a:solidFill>
                  <a:srgbClr val="0000FF"/>
                </a:solidFill>
                <a:latin typeface="Times New Roman" pitchFamily="18" charset="0"/>
                <a:cs typeface="Times New Roman" pitchFamily="18" charset="0"/>
              </a:rPr>
              <a:t>. Theo Bloom, 95%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chỉ</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đòi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duy</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thấp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nhất</a:t>
            </a:r>
            <a:r>
              <a:rPr lang="en-US" sz="2400" b="1" dirty="0">
                <a:solidFill>
                  <a:srgbClr val="0000FF"/>
                </a:solidFill>
                <a:latin typeface="Times New Roman" pitchFamily="18" charset="0"/>
                <a:cs typeface="Times New Roman" pitchFamily="18" charset="0"/>
              </a:rPr>
              <a:t>.  </a:t>
            </a:r>
          </a:p>
        </p:txBody>
      </p:sp>
      <p:pic>
        <p:nvPicPr>
          <p:cNvPr id="10" name="Picture 3" desc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052637"/>
            <a:ext cx="2537340" cy="30244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78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pic>
        <p:nvPicPr>
          <p:cNvPr id="5" name="Picture 3" descr="blooms_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62882"/>
            <a:ext cx="5473700" cy="40878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7020321" y="4902994"/>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Biết</a:t>
            </a:r>
            <a:endParaRPr lang="en-US" sz="1800" b="1" dirty="0">
              <a:latin typeface="Times New Roman" pitchFamily="18" charset="0"/>
              <a:cs typeface="Times New Roman" pitchFamily="18" charset="0"/>
            </a:endParaRPr>
          </a:p>
        </p:txBody>
      </p:sp>
      <p:sp>
        <p:nvSpPr>
          <p:cNvPr id="7" name="Text Box 5"/>
          <p:cNvSpPr txBox="1">
            <a:spLocks noChangeArrowheads="1"/>
          </p:cNvSpPr>
          <p:nvPr/>
        </p:nvSpPr>
        <p:spPr bwMode="auto">
          <a:xfrm>
            <a:off x="7020321" y="4365104"/>
            <a:ext cx="100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Hiểu</a:t>
            </a:r>
            <a:endParaRPr lang="en-US" sz="1800" b="1" dirty="0">
              <a:latin typeface="Times New Roman" pitchFamily="18" charset="0"/>
              <a:cs typeface="Times New Roman" pitchFamily="18" charset="0"/>
            </a:endParaRPr>
          </a:p>
        </p:txBody>
      </p:sp>
      <p:sp>
        <p:nvSpPr>
          <p:cNvPr id="8" name="Text Box 6"/>
          <p:cNvSpPr txBox="1">
            <a:spLocks noChangeArrowheads="1"/>
          </p:cNvSpPr>
          <p:nvPr/>
        </p:nvSpPr>
        <p:spPr bwMode="auto">
          <a:xfrm>
            <a:off x="6948264" y="3926383"/>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Vận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dụng</a:t>
            </a:r>
            <a:endParaRPr lang="en-US" sz="1800" b="1" dirty="0">
              <a:latin typeface="Times New Roman" pitchFamily="18" charset="0"/>
              <a:cs typeface="Times New Roman" pitchFamily="18" charset="0"/>
            </a:endParaRPr>
          </a:p>
        </p:txBody>
      </p:sp>
      <p:sp>
        <p:nvSpPr>
          <p:cNvPr id="11" name="Text Box 7"/>
          <p:cNvSpPr txBox="1">
            <a:spLocks noChangeArrowheads="1"/>
          </p:cNvSpPr>
          <p:nvPr/>
        </p:nvSpPr>
        <p:spPr bwMode="auto">
          <a:xfrm>
            <a:off x="6947421" y="3422327"/>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Phân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tích</a:t>
            </a:r>
            <a:endParaRPr lang="en-US" sz="1800" b="1" dirty="0">
              <a:latin typeface="Times New Roman" pitchFamily="18" charset="0"/>
              <a:cs typeface="Times New Roman" pitchFamily="18" charset="0"/>
            </a:endParaRPr>
          </a:p>
        </p:txBody>
      </p:sp>
      <p:sp>
        <p:nvSpPr>
          <p:cNvPr id="12" name="Text Box 8"/>
          <p:cNvSpPr txBox="1">
            <a:spLocks noChangeArrowheads="1"/>
          </p:cNvSpPr>
          <p:nvPr/>
        </p:nvSpPr>
        <p:spPr bwMode="auto">
          <a:xfrm>
            <a:off x="6947421" y="2918272"/>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Tổng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hợp</a:t>
            </a:r>
            <a:endParaRPr lang="en-US" sz="1800" b="1" dirty="0">
              <a:latin typeface="Times New Roman" pitchFamily="18" charset="0"/>
              <a:cs typeface="Times New Roman" pitchFamily="18" charset="0"/>
            </a:endParaRPr>
          </a:p>
        </p:txBody>
      </p:sp>
      <p:sp>
        <p:nvSpPr>
          <p:cNvPr id="13" name="Text Box 9"/>
          <p:cNvSpPr txBox="1">
            <a:spLocks noChangeArrowheads="1"/>
          </p:cNvSpPr>
          <p:nvPr/>
        </p:nvSpPr>
        <p:spPr bwMode="auto">
          <a:xfrm>
            <a:off x="6947421" y="2414216"/>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Đánh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endParaRPr lang="en-US" sz="1800" b="1" dirty="0">
              <a:latin typeface="Times New Roman" pitchFamily="18" charset="0"/>
              <a:cs typeface="Times New Roman" pitchFamily="18" charset="0"/>
            </a:endParaRPr>
          </a:p>
        </p:txBody>
      </p:sp>
      <p:cxnSp>
        <p:nvCxnSpPr>
          <p:cNvPr id="4" name="Straight Connector 3"/>
          <p:cNvCxnSpPr/>
          <p:nvPr/>
        </p:nvCxnSpPr>
        <p:spPr>
          <a:xfrm>
            <a:off x="4499992" y="5086350"/>
            <a:ext cx="2448272"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499992" y="4581128"/>
            <a:ext cx="2448272"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211960" y="4117182"/>
            <a:ext cx="2736304"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067944" y="3612357"/>
            <a:ext cx="288032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067944" y="3109119"/>
            <a:ext cx="288032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211960" y="2604294"/>
            <a:ext cx="2736304"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208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Nội</a:t>
            </a:r>
            <a:r>
              <a:rPr lang="en-US" dirty="0" smtClean="0"/>
              <a:t> dung </a:t>
            </a:r>
            <a:r>
              <a:rPr lang="en-US" dirty="0" err="1" smtClean="0"/>
              <a:t>trọng</a:t>
            </a:r>
            <a:r>
              <a:rPr lang="en-US" dirty="0" smtClean="0"/>
              <a:t> </a:t>
            </a:r>
            <a:r>
              <a:rPr lang="en-US" dirty="0" err="1" smtClean="0"/>
              <a:t>tâm</a:t>
            </a:r>
            <a:endParaRPr lang="en-US" dirty="0"/>
          </a:p>
        </p:txBody>
      </p:sp>
      <p:graphicFrame>
        <p:nvGraphicFramePr>
          <p:cNvPr id="4" name="Diagram 3"/>
          <p:cNvGraphicFramePr/>
          <p:nvPr>
            <p:extLst>
              <p:ext uri="{D42A27DB-BD31-4B8C-83A1-F6EECF244321}">
                <p14:modId xmlns:p14="http://schemas.microsoft.com/office/powerpoint/2010/main" val="1367110696"/>
              </p:ext>
            </p:extLst>
          </p:nvPr>
        </p:nvGraphicFramePr>
        <p:xfrm>
          <a:off x="323528" y="980728"/>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239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4" name="Text Box 6"/>
          <p:cNvSpPr txBox="1">
            <a:spLocks noChangeArrowheads="1"/>
          </p:cNvSpPr>
          <p:nvPr/>
        </p:nvSpPr>
        <p:spPr bwMode="auto">
          <a:xfrm>
            <a:off x="720080" y="980728"/>
            <a:ext cx="79563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Liệt</a:t>
            </a:r>
            <a:r>
              <a:rPr lang="en-US" sz="2000" b="1" dirty="0">
                <a:solidFill>
                  <a:srgbClr val="0000FF"/>
                </a:solidFill>
                <a:latin typeface="Arial" charset="0"/>
              </a:rPr>
              <a:t> </a:t>
            </a:r>
            <a:r>
              <a:rPr lang="en-US" sz="2000" b="1" dirty="0" err="1">
                <a:solidFill>
                  <a:srgbClr val="0000FF"/>
                </a:solidFill>
                <a:latin typeface="Arial" charset="0"/>
              </a:rPr>
              <a:t>kê</a:t>
            </a:r>
            <a:r>
              <a:rPr lang="en-US" sz="2000" b="1" dirty="0">
                <a:solidFill>
                  <a:srgbClr val="0000FF"/>
                </a:solidFill>
                <a:latin typeface="Arial" charset="0"/>
              </a:rPr>
              <a:t> </a:t>
            </a:r>
            <a:r>
              <a:rPr lang="en-US" sz="2000" b="1" dirty="0" err="1">
                <a:solidFill>
                  <a:srgbClr val="0000FF"/>
                </a:solidFill>
                <a:latin typeface="Arial" charset="0"/>
              </a:rPr>
              <a:t>năm</a:t>
            </a:r>
            <a:r>
              <a:rPr lang="en-US" sz="2000" b="1" dirty="0">
                <a:solidFill>
                  <a:srgbClr val="0000FF"/>
                </a:solidFill>
                <a:latin typeface="Arial" charset="0"/>
              </a:rPr>
              <a:t> </a:t>
            </a:r>
            <a:r>
              <a:rPr lang="en-US" sz="2000" b="1" dirty="0" err="1">
                <a:solidFill>
                  <a:srgbClr val="0000FF"/>
                </a:solidFill>
                <a:latin typeface="Arial" charset="0"/>
              </a:rPr>
              <a:t>đến</a:t>
            </a:r>
            <a:r>
              <a:rPr lang="en-US" sz="2000" b="1" dirty="0">
                <a:solidFill>
                  <a:srgbClr val="0000FF"/>
                </a:solidFill>
                <a:latin typeface="Arial" charset="0"/>
              </a:rPr>
              <a:t> </a:t>
            </a:r>
            <a:r>
              <a:rPr lang="en-US" sz="2000" b="1" dirty="0" err="1">
                <a:solidFill>
                  <a:srgbClr val="0000FF"/>
                </a:solidFill>
                <a:latin typeface="Arial" charset="0"/>
              </a:rPr>
              <a:t>mười</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khoa</a:t>
            </a:r>
            <a:r>
              <a:rPr lang="en-US" sz="2000" b="1" dirty="0">
                <a:solidFill>
                  <a:srgbClr val="0000FF"/>
                </a:solidFill>
                <a:latin typeface="Arial" charset="0"/>
              </a:rPr>
              <a:t> </a:t>
            </a:r>
            <a:r>
              <a:rPr lang="en-US" sz="2000" b="1" dirty="0" err="1">
                <a:solidFill>
                  <a:srgbClr val="0000FF"/>
                </a:solidFill>
                <a:latin typeface="Arial" charset="0"/>
              </a:rPr>
              <a:t>học</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công</a:t>
            </a:r>
            <a:r>
              <a:rPr lang="en-US" sz="2000" b="1" dirty="0">
                <a:solidFill>
                  <a:srgbClr val="0000FF"/>
                </a:solidFill>
                <a:latin typeface="Arial" charset="0"/>
              </a:rPr>
              <a:t> </a:t>
            </a:r>
            <a:r>
              <a:rPr lang="en-US" sz="2000" b="1" dirty="0" err="1">
                <a:solidFill>
                  <a:srgbClr val="0000FF"/>
                </a:solidFill>
                <a:latin typeface="Arial" charset="0"/>
              </a:rPr>
              <a:t>nghệ</a:t>
            </a:r>
            <a:r>
              <a:rPr lang="en-US" sz="2000" b="1" dirty="0">
                <a:solidFill>
                  <a:srgbClr val="0000FF"/>
                </a:solidFill>
                <a:latin typeface="Arial" charset="0"/>
              </a:rPr>
              <a:t> </a:t>
            </a:r>
            <a:r>
              <a:rPr lang="en-US" sz="2000" b="1" dirty="0" err="1">
                <a:solidFill>
                  <a:srgbClr val="0000FF"/>
                </a:solidFill>
                <a:latin typeface="Arial" charset="0"/>
              </a:rPr>
              <a:t>trong</a:t>
            </a:r>
            <a:r>
              <a:rPr lang="en-US" sz="2000" b="1" dirty="0">
                <a:solidFill>
                  <a:srgbClr val="0000FF"/>
                </a:solidFill>
                <a:latin typeface="Arial" charset="0"/>
              </a:rPr>
              <a:t> </a:t>
            </a:r>
            <a:r>
              <a:rPr lang="en-US" sz="2000" b="1" dirty="0" err="1">
                <a:solidFill>
                  <a:srgbClr val="0000FF"/>
                </a:solidFill>
                <a:latin typeface="Arial" charset="0"/>
              </a:rPr>
              <a:t>vòng</a:t>
            </a:r>
            <a:r>
              <a:rPr lang="en-US" sz="2000" b="1" dirty="0">
                <a:solidFill>
                  <a:srgbClr val="0000FF"/>
                </a:solidFill>
                <a:latin typeface="Arial" charset="0"/>
              </a:rPr>
              <a:t> 100 </a:t>
            </a:r>
            <a:r>
              <a:rPr lang="en-US" sz="2000" b="1" dirty="0" err="1">
                <a:solidFill>
                  <a:srgbClr val="0000FF"/>
                </a:solidFill>
                <a:latin typeface="Arial" charset="0"/>
              </a:rPr>
              <a:t>năm</a:t>
            </a:r>
            <a:r>
              <a:rPr lang="en-US" sz="2000" b="1" dirty="0">
                <a:solidFill>
                  <a:srgbClr val="0000FF"/>
                </a:solidFill>
                <a:latin typeface="Arial" charset="0"/>
              </a:rPr>
              <a:t> qua </a:t>
            </a:r>
            <a:r>
              <a:rPr lang="en-US" sz="2000" b="1" dirty="0" err="1">
                <a:solidFill>
                  <a:srgbClr val="0000FF"/>
                </a:solidFill>
                <a:latin typeface="Arial" charset="0"/>
              </a:rPr>
              <a:t>đã</a:t>
            </a:r>
            <a:r>
              <a:rPr lang="en-US" sz="2000" b="1" dirty="0">
                <a:solidFill>
                  <a:srgbClr val="0000FF"/>
                </a:solidFill>
                <a:latin typeface="Arial" charset="0"/>
              </a:rPr>
              <a:t> </a:t>
            </a:r>
            <a:r>
              <a:rPr lang="en-US" sz="2000" b="1" dirty="0" err="1">
                <a:solidFill>
                  <a:srgbClr val="0000FF"/>
                </a:solidFill>
                <a:latin typeface="Arial" charset="0"/>
              </a:rPr>
              <a:t>có</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lớn</a:t>
            </a:r>
            <a:r>
              <a:rPr lang="en-US" sz="2000" b="1" dirty="0">
                <a:solidFill>
                  <a:srgbClr val="0000FF"/>
                </a:solidFill>
                <a:latin typeface="Arial" charset="0"/>
              </a:rPr>
              <a:t> </a:t>
            </a:r>
            <a:r>
              <a:rPr lang="en-US" sz="2000" b="1" dirty="0" err="1">
                <a:solidFill>
                  <a:srgbClr val="0000FF"/>
                </a:solidFill>
                <a:latin typeface="Arial" charset="0"/>
              </a:rPr>
              <a:t>nhất</a:t>
            </a:r>
            <a:r>
              <a:rPr lang="en-US" sz="2000" b="1" dirty="0">
                <a:solidFill>
                  <a:srgbClr val="0000FF"/>
                </a:solidFill>
                <a:latin typeface="Arial" charset="0"/>
              </a:rPr>
              <a:t> </a:t>
            </a:r>
            <a:r>
              <a:rPr lang="en-US" sz="2000" b="1" dirty="0" err="1">
                <a:solidFill>
                  <a:srgbClr val="0000FF"/>
                </a:solidFill>
                <a:latin typeface="Arial" charset="0"/>
              </a:rPr>
              <a:t>đối</a:t>
            </a:r>
            <a:r>
              <a:rPr lang="en-US" sz="2000" b="1" dirty="0">
                <a:solidFill>
                  <a:srgbClr val="0000FF"/>
                </a:solidFill>
                <a:latin typeface="Arial" charset="0"/>
              </a:rPr>
              <a:t> </a:t>
            </a:r>
            <a:r>
              <a:rPr lang="en-US" sz="2000" b="1" dirty="0" err="1">
                <a:solidFill>
                  <a:srgbClr val="0000FF"/>
                </a:solidFill>
                <a:latin typeface="Arial" charset="0"/>
              </a:rPr>
              <a:t>với</a:t>
            </a:r>
            <a:r>
              <a:rPr lang="en-US" sz="2000" b="1" dirty="0">
                <a:solidFill>
                  <a:srgbClr val="0000FF"/>
                </a:solidFill>
                <a:latin typeface="Arial" charset="0"/>
              </a:rPr>
              <a:t> con </a:t>
            </a:r>
            <a:r>
              <a:rPr lang="en-US" sz="2000" b="1" dirty="0" err="1">
                <a:solidFill>
                  <a:srgbClr val="0000FF"/>
                </a:solidFill>
                <a:latin typeface="Arial" charset="0"/>
              </a:rPr>
              <a:t>người</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lịch</a:t>
            </a:r>
            <a:r>
              <a:rPr lang="en-US" sz="2000" b="1" dirty="0">
                <a:solidFill>
                  <a:srgbClr val="0000FF"/>
                </a:solidFill>
                <a:latin typeface="Arial" charset="0"/>
              </a:rPr>
              <a:t> </a:t>
            </a: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Mỗi</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đời</a:t>
            </a:r>
            <a:r>
              <a:rPr lang="en-US" sz="2000" b="1" dirty="0">
                <a:solidFill>
                  <a:srgbClr val="0000FF"/>
                </a:solidFill>
                <a:latin typeface="Arial" charset="0"/>
              </a:rPr>
              <a:t> </a:t>
            </a:r>
            <a:r>
              <a:rPr lang="en-US" sz="2000" b="1" dirty="0" err="1">
                <a:solidFill>
                  <a:srgbClr val="0000FF"/>
                </a:solidFill>
                <a:latin typeface="Arial" charset="0"/>
              </a:rPr>
              <a:t>vào</a:t>
            </a:r>
            <a:r>
              <a:rPr lang="en-US" sz="2000" b="1" dirty="0">
                <a:solidFill>
                  <a:srgbClr val="0000FF"/>
                </a:solidFill>
                <a:latin typeface="Arial" charset="0"/>
              </a:rPr>
              <a:t> </a:t>
            </a:r>
            <a:r>
              <a:rPr lang="en-US" sz="2000" b="1" dirty="0" err="1">
                <a:solidFill>
                  <a:srgbClr val="0000FF"/>
                </a:solidFill>
                <a:latin typeface="Arial" charset="0"/>
              </a:rPr>
              <a:t>thời</a:t>
            </a:r>
            <a:r>
              <a:rPr lang="en-US" sz="2000" b="1" dirty="0">
                <a:solidFill>
                  <a:srgbClr val="0000FF"/>
                </a:solidFill>
                <a:latin typeface="Arial" charset="0"/>
              </a:rPr>
              <a:t> </a:t>
            </a:r>
            <a:r>
              <a:rPr lang="en-US" sz="2000" b="1" dirty="0" err="1">
                <a:solidFill>
                  <a:srgbClr val="0000FF"/>
                </a:solidFill>
                <a:latin typeface="Arial" charset="0"/>
              </a:rPr>
              <a:t>điểm</a:t>
            </a:r>
            <a:r>
              <a:rPr lang="en-US" sz="2000" b="1" dirty="0">
                <a:solidFill>
                  <a:srgbClr val="0000FF"/>
                </a:solidFill>
                <a:latin typeface="Arial" charset="0"/>
              </a:rPr>
              <a:t> </a:t>
            </a:r>
            <a:r>
              <a:rPr lang="en-US" sz="2000" b="1" dirty="0" err="1" smtClean="0">
                <a:solidFill>
                  <a:srgbClr val="0000FF"/>
                </a:solidFill>
                <a:latin typeface="Arial" charset="0"/>
              </a:rPr>
              <a:t>nào</a:t>
            </a:r>
            <a:r>
              <a:rPr lang="en-US" sz="2000" b="1" dirty="0" smtClean="0">
                <a:solidFill>
                  <a:srgbClr val="0000FF"/>
                </a:solidFill>
                <a:latin typeface="Arial" charset="0"/>
              </a:rPr>
              <a:t>.</a:t>
            </a:r>
            <a:endParaRPr lang="en-US" sz="2000" b="1" dirty="0">
              <a:solidFill>
                <a:srgbClr val="0000FF"/>
              </a:solidFill>
              <a:latin typeface="Arial" charset="0"/>
            </a:endParaRPr>
          </a:p>
        </p:txBody>
      </p:sp>
      <p:sp>
        <p:nvSpPr>
          <p:cNvPr id="5" name="Text Box 9"/>
          <p:cNvSpPr txBox="1">
            <a:spLocks noChangeArrowheads="1"/>
          </p:cNvSpPr>
          <p:nvPr/>
        </p:nvSpPr>
        <p:spPr bwMode="auto">
          <a:xfrm>
            <a:off x="720080" y="2348880"/>
            <a:ext cx="7956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Chọn</a:t>
            </a:r>
            <a:r>
              <a:rPr lang="en-US" sz="2000" b="1" dirty="0">
                <a:solidFill>
                  <a:srgbClr val="0000FF"/>
                </a:solidFill>
                <a:latin typeface="Arial" charset="0"/>
              </a:rPr>
              <a:t> </a:t>
            </a:r>
            <a:r>
              <a:rPr lang="en-US" sz="2000" b="1" dirty="0" err="1">
                <a:solidFill>
                  <a:srgbClr val="0000FF"/>
                </a:solidFill>
                <a:latin typeface="Arial" charset="0"/>
              </a:rPr>
              <a:t>một</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kể</a:t>
            </a:r>
            <a:r>
              <a:rPr lang="en-US" sz="2000" b="1" dirty="0">
                <a:solidFill>
                  <a:srgbClr val="0000FF"/>
                </a:solidFill>
                <a:latin typeface="Arial" charset="0"/>
              </a:rPr>
              <a:t> </a:t>
            </a:r>
            <a:r>
              <a:rPr lang="en-US" sz="2000" b="1" dirty="0" err="1">
                <a:solidFill>
                  <a:srgbClr val="0000FF"/>
                </a:solidFill>
                <a:latin typeface="Arial" charset="0"/>
              </a:rPr>
              <a:t>trên</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đưa</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tích</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tiêu</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nó</a:t>
            </a:r>
            <a:r>
              <a:rPr lang="en-US" sz="2000" b="1" dirty="0">
                <a:solidFill>
                  <a:srgbClr val="0000FF"/>
                </a:solidFill>
                <a:latin typeface="Arial" charset="0"/>
              </a:rPr>
              <a:t>? </a:t>
            </a:r>
          </a:p>
        </p:txBody>
      </p:sp>
      <p:sp>
        <p:nvSpPr>
          <p:cNvPr id="6" name="Text Box 10"/>
          <p:cNvSpPr txBox="1">
            <a:spLocks noChangeArrowheads="1"/>
          </p:cNvSpPr>
          <p:nvPr/>
        </p:nvSpPr>
        <p:spPr bwMode="auto">
          <a:xfrm>
            <a:off x="720080" y="3140968"/>
            <a:ext cx="7956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dụng</a:t>
            </a:r>
            <a:r>
              <a:rPr lang="en-US" sz="2000" b="1" dirty="0">
                <a:solidFill>
                  <a:srgbClr val="0000FF"/>
                </a:solidFill>
                <a:latin typeface="Arial" charset="0"/>
              </a:rPr>
              <a:t> </a:t>
            </a:r>
            <a:r>
              <a:rPr lang="en-US" sz="2000" b="1" dirty="0" err="1">
                <a:solidFill>
                  <a:srgbClr val="0000FF"/>
                </a:solidFill>
                <a:latin typeface="Arial" charset="0"/>
              </a:rPr>
              <a:t>cùng</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kế</a:t>
            </a:r>
            <a:r>
              <a:rPr lang="en-US" sz="2000" b="1" dirty="0">
                <a:solidFill>
                  <a:srgbClr val="0000FF"/>
                </a:solidFill>
                <a:latin typeface="Arial" charset="0"/>
              </a:rPr>
              <a:t> </a:t>
            </a:r>
            <a:r>
              <a:rPr lang="en-US" sz="2000" b="1" dirty="0" err="1">
                <a:solidFill>
                  <a:srgbClr val="0000FF"/>
                </a:solidFill>
                <a:latin typeface="Arial" charset="0"/>
              </a:rPr>
              <a:t>tiếp</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suy</a:t>
            </a:r>
            <a:r>
              <a:rPr lang="en-US" sz="2000" b="1" dirty="0">
                <a:solidFill>
                  <a:srgbClr val="0000FF"/>
                </a:solidFill>
                <a:latin typeface="Arial" charset="0"/>
              </a:rPr>
              <a:t> </a:t>
            </a:r>
            <a:r>
              <a:rPr lang="en-US" sz="2000" b="1" dirty="0" err="1">
                <a:solidFill>
                  <a:srgbClr val="0000FF"/>
                </a:solidFill>
                <a:latin typeface="Arial" charset="0"/>
              </a:rPr>
              <a:t>nghĩ</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này</a:t>
            </a:r>
            <a:r>
              <a:rPr lang="en-US" sz="2000" b="1" dirty="0">
                <a:solidFill>
                  <a:srgbClr val="0000FF"/>
                </a:solidFill>
                <a:latin typeface="Arial" charset="0"/>
              </a:rPr>
              <a:t>: </a:t>
            </a:r>
            <a:r>
              <a:rPr lang="en-US" sz="2000" b="1" i="1" dirty="0" err="1">
                <a:solidFill>
                  <a:srgbClr val="0000FF"/>
                </a:solidFill>
                <a:latin typeface="Arial" charset="0"/>
              </a:rPr>
              <a:t>Nếu</a:t>
            </a:r>
            <a:r>
              <a:rPr lang="en-US" sz="2000" b="1" i="1" dirty="0">
                <a:solidFill>
                  <a:srgbClr val="0000FF"/>
                </a:solidFill>
                <a:latin typeface="Arial" charset="0"/>
              </a:rPr>
              <a:t> </a:t>
            </a:r>
            <a:r>
              <a:rPr lang="en-US" sz="2000" b="1" i="1" dirty="0" err="1">
                <a:solidFill>
                  <a:srgbClr val="0000FF"/>
                </a:solidFill>
                <a:latin typeface="Arial" charset="0"/>
              </a:rPr>
              <a:t>không</a:t>
            </a:r>
            <a:r>
              <a:rPr lang="en-US" sz="2000" b="1" i="1" dirty="0">
                <a:solidFill>
                  <a:srgbClr val="0000FF"/>
                </a:solidFill>
                <a:latin typeface="Arial" charset="0"/>
              </a:rPr>
              <a:t> </a:t>
            </a:r>
            <a:r>
              <a:rPr lang="en-US" sz="2000" b="1" i="1" dirty="0" err="1">
                <a:solidFill>
                  <a:srgbClr val="0000FF"/>
                </a:solidFill>
                <a:latin typeface="Arial" charset="0"/>
              </a:rPr>
              <a:t>có</a:t>
            </a:r>
            <a:r>
              <a:rPr lang="en-US" sz="2000" b="1" i="1" dirty="0">
                <a:solidFill>
                  <a:srgbClr val="0000FF"/>
                </a:solidFill>
                <a:latin typeface="Arial" charset="0"/>
              </a:rPr>
              <a:t> </a:t>
            </a:r>
            <a:r>
              <a:rPr lang="en-US" sz="2000" b="1" i="1" dirty="0" err="1">
                <a:solidFill>
                  <a:srgbClr val="0000FF"/>
                </a:solidFill>
                <a:latin typeface="Arial" charset="0"/>
              </a:rPr>
              <a:t>phát</a:t>
            </a:r>
            <a:r>
              <a:rPr lang="en-US" sz="2000" b="1" i="1" dirty="0">
                <a:solidFill>
                  <a:srgbClr val="0000FF"/>
                </a:solidFill>
                <a:latin typeface="Arial" charset="0"/>
              </a:rPr>
              <a:t> minh </a:t>
            </a:r>
            <a:r>
              <a:rPr lang="en-US" sz="2000" b="1" i="1" dirty="0" err="1">
                <a:solidFill>
                  <a:srgbClr val="0000FF"/>
                </a:solidFill>
                <a:latin typeface="Arial" charset="0"/>
              </a:rPr>
              <a:t>kể</a:t>
            </a:r>
            <a:r>
              <a:rPr lang="en-US" sz="2000" b="1" i="1" dirty="0">
                <a:solidFill>
                  <a:srgbClr val="0000FF"/>
                </a:solidFill>
                <a:latin typeface="Arial" charset="0"/>
              </a:rPr>
              <a:t> </a:t>
            </a:r>
            <a:r>
              <a:rPr lang="en-US" sz="2000" b="1" i="1" dirty="0" err="1">
                <a:solidFill>
                  <a:srgbClr val="0000FF"/>
                </a:solidFill>
                <a:latin typeface="Arial" charset="0"/>
              </a:rPr>
              <a:t>trên</a:t>
            </a:r>
            <a:r>
              <a:rPr lang="en-US" sz="2000" b="1" i="1" dirty="0">
                <a:solidFill>
                  <a:srgbClr val="0000FF"/>
                </a:solidFill>
                <a:latin typeface="Arial" charset="0"/>
              </a:rPr>
              <a:t> </a:t>
            </a:r>
            <a:r>
              <a:rPr lang="en-US" sz="2000" b="1" i="1" dirty="0" err="1">
                <a:solidFill>
                  <a:srgbClr val="0000FF"/>
                </a:solidFill>
                <a:latin typeface="Arial" charset="0"/>
              </a:rPr>
              <a:t>thì</a:t>
            </a:r>
            <a:r>
              <a:rPr lang="en-US" sz="2000" b="1" i="1" dirty="0">
                <a:solidFill>
                  <a:srgbClr val="0000FF"/>
                </a:solidFill>
                <a:latin typeface="Arial" charset="0"/>
              </a:rPr>
              <a:t> </a:t>
            </a:r>
            <a:r>
              <a:rPr lang="en-US" sz="2000" b="1" i="1" dirty="0" err="1">
                <a:solidFill>
                  <a:srgbClr val="0000FF"/>
                </a:solidFill>
                <a:latin typeface="Arial" charset="0"/>
              </a:rPr>
              <a:t>cuộc</a:t>
            </a:r>
            <a:r>
              <a:rPr lang="en-US" sz="2000" b="1" i="1" dirty="0">
                <a:solidFill>
                  <a:srgbClr val="0000FF"/>
                </a:solidFill>
                <a:latin typeface="Arial" charset="0"/>
              </a:rPr>
              <a:t> </a:t>
            </a:r>
            <a:r>
              <a:rPr lang="en-US" sz="2000" b="1" i="1" dirty="0" err="1">
                <a:solidFill>
                  <a:srgbClr val="0000FF"/>
                </a:solidFill>
                <a:latin typeface="Arial" charset="0"/>
              </a:rPr>
              <a:t>sống</a:t>
            </a:r>
            <a:r>
              <a:rPr lang="en-US" sz="2000" b="1" i="1" dirty="0">
                <a:solidFill>
                  <a:srgbClr val="0000FF"/>
                </a:solidFill>
                <a:latin typeface="Arial" charset="0"/>
              </a:rPr>
              <a:t> </a:t>
            </a:r>
            <a:r>
              <a:rPr lang="en-US" sz="2000" b="1" i="1" dirty="0" err="1">
                <a:solidFill>
                  <a:srgbClr val="0000FF"/>
                </a:solidFill>
                <a:latin typeface="Arial" charset="0"/>
              </a:rPr>
              <a:t>của</a:t>
            </a:r>
            <a:r>
              <a:rPr lang="en-US" sz="2000" b="1" i="1" dirty="0">
                <a:solidFill>
                  <a:srgbClr val="0000FF"/>
                </a:solidFill>
                <a:latin typeface="Arial" charset="0"/>
              </a:rPr>
              <a:t> </a:t>
            </a:r>
            <a:r>
              <a:rPr lang="en-US" sz="2000" b="1" i="1" dirty="0" err="1">
                <a:solidFill>
                  <a:srgbClr val="0000FF"/>
                </a:solidFill>
                <a:latin typeface="Arial" charset="0"/>
              </a:rPr>
              <a:t>chúng</a:t>
            </a:r>
            <a:r>
              <a:rPr lang="en-US" sz="2000" b="1" i="1" dirty="0">
                <a:solidFill>
                  <a:srgbClr val="0000FF"/>
                </a:solidFill>
                <a:latin typeface="Arial" charset="0"/>
              </a:rPr>
              <a:t> ta </a:t>
            </a:r>
            <a:r>
              <a:rPr lang="en-US" sz="2000" b="1" i="1" dirty="0" err="1">
                <a:solidFill>
                  <a:srgbClr val="0000FF"/>
                </a:solidFill>
                <a:latin typeface="Arial" charset="0"/>
              </a:rPr>
              <a:t>đã</a:t>
            </a:r>
            <a:r>
              <a:rPr lang="en-US" sz="2000" b="1" i="1" dirty="0">
                <a:solidFill>
                  <a:srgbClr val="0000FF"/>
                </a:solidFill>
                <a:latin typeface="Arial" charset="0"/>
              </a:rPr>
              <a:t> </a:t>
            </a:r>
            <a:r>
              <a:rPr lang="en-US" sz="2000" b="1" i="1" dirty="0" err="1">
                <a:solidFill>
                  <a:srgbClr val="0000FF"/>
                </a:solidFill>
                <a:latin typeface="Arial" charset="0"/>
              </a:rPr>
              <a:t>khác</a:t>
            </a:r>
            <a:r>
              <a:rPr lang="en-US" sz="2000" b="1" i="1" dirty="0">
                <a:solidFill>
                  <a:srgbClr val="0000FF"/>
                </a:solidFill>
                <a:latin typeface="Arial" charset="0"/>
              </a:rPr>
              <a:t> </a:t>
            </a:r>
            <a:r>
              <a:rPr lang="en-US" sz="2000" b="1" i="1" dirty="0" err="1">
                <a:solidFill>
                  <a:srgbClr val="0000FF"/>
                </a:solidFill>
                <a:latin typeface="Arial" charset="0"/>
              </a:rPr>
              <a:t>đi</a:t>
            </a:r>
            <a:r>
              <a:rPr lang="en-US" sz="2000" b="1" i="1" dirty="0">
                <a:solidFill>
                  <a:srgbClr val="0000FF"/>
                </a:solidFill>
                <a:latin typeface="Arial" charset="0"/>
              </a:rPr>
              <a:t> </a:t>
            </a:r>
            <a:r>
              <a:rPr lang="en-US" sz="2000" b="1" i="1" dirty="0" err="1">
                <a:solidFill>
                  <a:srgbClr val="0000FF"/>
                </a:solidFill>
                <a:latin typeface="Arial" charset="0"/>
              </a:rPr>
              <a:t>như</a:t>
            </a:r>
            <a:r>
              <a:rPr lang="en-US" sz="2000" b="1" i="1" dirty="0">
                <a:solidFill>
                  <a:srgbClr val="0000FF"/>
                </a:solidFill>
                <a:latin typeface="Arial" charset="0"/>
              </a:rPr>
              <a:t> </a:t>
            </a:r>
            <a:r>
              <a:rPr lang="en-US" sz="2000" b="1" i="1" dirty="0" err="1">
                <a:solidFill>
                  <a:srgbClr val="0000FF"/>
                </a:solidFill>
                <a:latin typeface="Arial" charset="0"/>
              </a:rPr>
              <a:t>thế</a:t>
            </a:r>
            <a:r>
              <a:rPr lang="en-US" sz="2000" b="1" i="1" dirty="0">
                <a:solidFill>
                  <a:srgbClr val="0000FF"/>
                </a:solidFill>
                <a:latin typeface="Arial" charset="0"/>
              </a:rPr>
              <a:t> </a:t>
            </a:r>
            <a:r>
              <a:rPr lang="en-US" sz="2000" b="1" i="1" dirty="0" err="1">
                <a:solidFill>
                  <a:srgbClr val="0000FF"/>
                </a:solidFill>
                <a:latin typeface="Arial" charset="0"/>
              </a:rPr>
              <a:t>nào</a:t>
            </a:r>
            <a:r>
              <a:rPr lang="en-US" sz="2000" b="1" dirty="0">
                <a:solidFill>
                  <a:srgbClr val="0000FF"/>
                </a:solidFill>
                <a:latin typeface="Arial" charset="0"/>
              </a:rPr>
              <a:t>?</a:t>
            </a:r>
          </a:p>
        </p:txBody>
      </p:sp>
      <p:sp>
        <p:nvSpPr>
          <p:cNvPr id="7" name="Text Box 2"/>
          <p:cNvSpPr txBox="1">
            <a:spLocks noChangeArrowheads="1"/>
          </p:cNvSpPr>
          <p:nvPr/>
        </p:nvSpPr>
        <p:spPr bwMode="auto">
          <a:xfrm>
            <a:off x="720080" y="4221088"/>
            <a:ext cx="8028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smtClean="0">
                <a:solidFill>
                  <a:schemeClr val="hlink"/>
                </a:solidFill>
                <a:latin typeface="Arial" charset="0"/>
              </a:rPr>
              <a:t>Có</a:t>
            </a:r>
            <a:r>
              <a:rPr lang="en-US" sz="2000" b="1" dirty="0" smtClean="0">
                <a:solidFill>
                  <a:schemeClr val="hlink"/>
                </a:solidFill>
                <a:latin typeface="Arial" charset="0"/>
              </a:rPr>
              <a:t> </a:t>
            </a:r>
            <a:r>
              <a:rPr lang="en-US" sz="2000" b="1" dirty="0" err="1">
                <a:solidFill>
                  <a:schemeClr val="hlink"/>
                </a:solidFill>
                <a:latin typeface="Arial" charset="0"/>
              </a:rPr>
              <a:t>khám</a:t>
            </a:r>
            <a:r>
              <a:rPr lang="en-US" sz="2000" b="1" dirty="0">
                <a:solidFill>
                  <a:schemeClr val="hlink"/>
                </a:solidFill>
                <a:latin typeface="Arial" charset="0"/>
              </a:rPr>
              <a:t> </a:t>
            </a:r>
            <a:r>
              <a:rPr lang="en-US" sz="2000" b="1" dirty="0" err="1">
                <a:solidFill>
                  <a:schemeClr val="hlink"/>
                </a:solidFill>
                <a:latin typeface="Arial" charset="0"/>
              </a:rPr>
              <a:t>phá</a:t>
            </a:r>
            <a:r>
              <a:rPr lang="en-US" sz="2000" b="1" dirty="0">
                <a:solidFill>
                  <a:schemeClr val="hlink"/>
                </a:solidFill>
                <a:latin typeface="Arial" charset="0"/>
              </a:rPr>
              <a:t> </a:t>
            </a:r>
            <a:r>
              <a:rPr lang="en-US" sz="2000" b="1" dirty="0" err="1">
                <a:solidFill>
                  <a:schemeClr val="hlink"/>
                </a:solidFill>
                <a:latin typeface="Arial" charset="0"/>
              </a:rPr>
              <a:t>khoa</a:t>
            </a:r>
            <a:r>
              <a:rPr lang="en-US" sz="2000" b="1" dirty="0">
                <a:solidFill>
                  <a:schemeClr val="hlink"/>
                </a:solidFill>
                <a:latin typeface="Arial" charset="0"/>
              </a:rPr>
              <a:t> </a:t>
            </a:r>
            <a:r>
              <a:rPr lang="en-US" sz="2000" b="1" dirty="0" err="1">
                <a:solidFill>
                  <a:schemeClr val="hlink"/>
                </a:solidFill>
                <a:latin typeface="Arial" charset="0"/>
              </a:rPr>
              <a:t>học</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phát</a:t>
            </a:r>
            <a:r>
              <a:rPr lang="en-US" sz="2000" b="1" dirty="0">
                <a:solidFill>
                  <a:schemeClr val="hlink"/>
                </a:solidFill>
                <a:latin typeface="Arial" charset="0"/>
              </a:rPr>
              <a:t> minh </a:t>
            </a:r>
            <a:r>
              <a:rPr lang="en-US" sz="2000" b="1" dirty="0" err="1">
                <a:solidFill>
                  <a:schemeClr val="hlink"/>
                </a:solidFill>
                <a:latin typeface="Arial" charset="0"/>
              </a:rPr>
              <a:t>công</a:t>
            </a:r>
            <a:r>
              <a:rPr lang="en-US" sz="2000" b="1" dirty="0">
                <a:solidFill>
                  <a:schemeClr val="hlink"/>
                </a:solidFill>
                <a:latin typeface="Arial" charset="0"/>
              </a:rPr>
              <a:t> </a:t>
            </a:r>
            <a:r>
              <a:rPr lang="en-US" sz="2000" b="1" dirty="0" err="1">
                <a:solidFill>
                  <a:schemeClr val="hlink"/>
                </a:solidFill>
                <a:latin typeface="Arial" charset="0"/>
              </a:rPr>
              <a:t>nghệ</a:t>
            </a:r>
            <a:r>
              <a:rPr lang="en-US" sz="2000" b="1" dirty="0">
                <a:solidFill>
                  <a:schemeClr val="hlink"/>
                </a:solidFill>
                <a:latin typeface="Arial" charset="0"/>
              </a:rPr>
              <a:t> </a:t>
            </a:r>
            <a:r>
              <a:rPr lang="en-US" sz="2000" b="1" dirty="0" err="1">
                <a:solidFill>
                  <a:schemeClr val="hlink"/>
                </a:solidFill>
                <a:latin typeface="Arial" charset="0"/>
              </a:rPr>
              <a:t>nào</a:t>
            </a:r>
            <a:r>
              <a:rPr lang="en-US" sz="2000" b="1" dirty="0">
                <a:solidFill>
                  <a:schemeClr val="hlink"/>
                </a:solidFill>
                <a:latin typeface="Arial" charset="0"/>
              </a:rPr>
              <a:t> </a:t>
            </a:r>
            <a:r>
              <a:rPr lang="en-US" sz="2000" b="1" dirty="0" err="1">
                <a:solidFill>
                  <a:schemeClr val="hlink"/>
                </a:solidFill>
                <a:latin typeface="Arial" charset="0"/>
              </a:rPr>
              <a:t>mà</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bạn</a:t>
            </a:r>
            <a:r>
              <a:rPr lang="en-US" sz="2000" b="1" dirty="0">
                <a:solidFill>
                  <a:schemeClr val="hlink"/>
                </a:solidFill>
                <a:latin typeface="Arial" charset="0"/>
              </a:rPr>
              <a:t> </a:t>
            </a:r>
            <a:r>
              <a:rPr lang="en-US" sz="2000" b="1" dirty="0" err="1">
                <a:solidFill>
                  <a:schemeClr val="hlink"/>
                </a:solidFill>
                <a:latin typeface="Arial" charset="0"/>
              </a:rPr>
              <a:t>là</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nên</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đuổi</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có</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a:t>
            </a:r>
          </a:p>
        </p:txBody>
      </p:sp>
      <p:sp>
        <p:nvSpPr>
          <p:cNvPr id="8" name="Text Box 2"/>
          <p:cNvSpPr txBox="1">
            <a:spLocks noChangeArrowheads="1"/>
          </p:cNvSpPr>
          <p:nvPr/>
        </p:nvSpPr>
        <p:spPr bwMode="auto">
          <a:xfrm>
            <a:off x="720080" y="5293657"/>
            <a:ext cx="8028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ghi</a:t>
            </a:r>
            <a:r>
              <a:rPr lang="en-US" sz="2000" b="1" dirty="0">
                <a:solidFill>
                  <a:srgbClr val="0000FF"/>
                </a:solidFill>
                <a:latin typeface="Arial" charset="0"/>
              </a:rPr>
              <a:t> </a:t>
            </a:r>
            <a:r>
              <a:rPr lang="en-US" sz="2000" b="1" dirty="0" err="1">
                <a:solidFill>
                  <a:srgbClr val="0000FF"/>
                </a:solidFill>
                <a:latin typeface="Arial" charset="0"/>
              </a:rPr>
              <a:t>nhận</a:t>
            </a:r>
            <a:r>
              <a:rPr lang="en-US" sz="2000" b="1" dirty="0">
                <a:solidFill>
                  <a:srgbClr val="0000FF"/>
                </a:solidFill>
                <a:latin typeface="Arial" charset="0"/>
              </a:rPr>
              <a:t> </a:t>
            </a:r>
            <a:r>
              <a:rPr lang="en-US" sz="2000" b="1" dirty="0" err="1">
                <a:solidFill>
                  <a:srgbClr val="0000FF"/>
                </a:solidFill>
                <a:latin typeface="Arial" charset="0"/>
              </a:rPr>
              <a:t>gì</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quá</a:t>
            </a:r>
            <a:r>
              <a:rPr lang="en-US" sz="2000" b="1" dirty="0">
                <a:solidFill>
                  <a:srgbClr val="0000FF"/>
                </a:solidFill>
                <a:latin typeface="Arial" charset="0"/>
              </a:rPr>
              <a:t> </a:t>
            </a:r>
            <a:r>
              <a:rPr lang="en-US" sz="2000" b="1" dirty="0" err="1">
                <a:solidFill>
                  <a:srgbClr val="0000FF"/>
                </a:solidFill>
                <a:latin typeface="Arial" charset="0"/>
              </a:rPr>
              <a:t>trình</a:t>
            </a:r>
            <a:r>
              <a:rPr lang="en-US" sz="2000" b="1" dirty="0">
                <a:solidFill>
                  <a:srgbClr val="0000FF"/>
                </a:solidFill>
                <a:latin typeface="Arial" charset="0"/>
              </a:rPr>
              <a:t> </a:t>
            </a:r>
            <a:r>
              <a:rPr lang="en-US" sz="2000" b="1" dirty="0" err="1">
                <a:solidFill>
                  <a:srgbClr val="0000FF"/>
                </a:solidFill>
                <a:latin typeface="Arial" charset="0"/>
              </a:rPr>
              <a:t>tư</a:t>
            </a:r>
            <a:r>
              <a:rPr lang="en-US" sz="2000" b="1" dirty="0">
                <a:solidFill>
                  <a:srgbClr val="0000FF"/>
                </a:solidFill>
                <a:latin typeface="Arial" charset="0"/>
              </a:rPr>
              <a:t> </a:t>
            </a:r>
            <a:r>
              <a:rPr lang="en-US" sz="2000" b="1" dirty="0" err="1">
                <a:solidFill>
                  <a:srgbClr val="0000FF"/>
                </a:solidFill>
                <a:latin typeface="Arial" charset="0"/>
              </a:rPr>
              <a:t>duy</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khi</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lần</a:t>
            </a:r>
            <a:r>
              <a:rPr lang="en-US" sz="2000" b="1" dirty="0">
                <a:solidFill>
                  <a:srgbClr val="0000FF"/>
                </a:solidFill>
                <a:latin typeface="Arial" charset="0"/>
              </a:rPr>
              <a:t> </a:t>
            </a:r>
            <a:r>
              <a:rPr lang="en-US" sz="2000" b="1" dirty="0" err="1">
                <a:solidFill>
                  <a:srgbClr val="0000FF"/>
                </a:solidFill>
                <a:latin typeface="Arial" charset="0"/>
              </a:rPr>
              <a:t>lượt</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trước</a:t>
            </a:r>
            <a:r>
              <a:rPr lang="en-US" sz="2000" b="1" dirty="0">
                <a:solidFill>
                  <a:srgbClr val="0000FF"/>
                </a:solidFill>
                <a:latin typeface="Arial" charset="0"/>
              </a:rPr>
              <a:t> </a:t>
            </a:r>
            <a:r>
              <a:rPr lang="en-US" sz="2000" b="1" dirty="0" err="1">
                <a:solidFill>
                  <a:srgbClr val="0000FF"/>
                </a:solidFill>
                <a:latin typeface="Arial" charset="0"/>
              </a:rPr>
              <a:t>giúp</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sau</a:t>
            </a:r>
            <a:r>
              <a:rPr lang="en-US" sz="2000" b="1" dirty="0">
                <a:solidFill>
                  <a:srgbClr val="0000FF"/>
                </a:solidFill>
                <a:latin typeface="Arial" charset="0"/>
              </a:rPr>
              <a:t> </a:t>
            </a:r>
            <a:r>
              <a:rPr lang="en-US" sz="2000" b="1" dirty="0" err="1">
                <a:solidFill>
                  <a:srgbClr val="0000FF"/>
                </a:solidFill>
                <a:latin typeface="Arial" charset="0"/>
              </a:rPr>
              <a:t>như</a:t>
            </a:r>
            <a:r>
              <a:rPr lang="en-US" sz="2000" b="1" dirty="0">
                <a:solidFill>
                  <a:srgbClr val="0000FF"/>
                </a:solidFill>
                <a:latin typeface="Arial" charset="0"/>
              </a:rPr>
              <a:t> </a:t>
            </a:r>
            <a:r>
              <a:rPr lang="en-US" sz="2000" b="1" dirty="0" err="1">
                <a:solidFill>
                  <a:srgbClr val="0000FF"/>
                </a:solidFill>
                <a:latin typeface="Arial" charset="0"/>
              </a:rPr>
              <a:t>thế</a:t>
            </a:r>
            <a:r>
              <a:rPr lang="en-US" sz="2000" b="1" dirty="0">
                <a:solidFill>
                  <a:srgbClr val="0000FF"/>
                </a:solidFill>
                <a:latin typeface="Arial" charset="0"/>
              </a:rPr>
              <a:t> </a:t>
            </a:r>
            <a:r>
              <a:rPr lang="en-US" sz="2000" b="1" dirty="0" err="1">
                <a:solidFill>
                  <a:srgbClr val="0000FF"/>
                </a:solidFill>
                <a:latin typeface="Arial" charset="0"/>
              </a:rPr>
              <a:t>nào</a:t>
            </a:r>
            <a:r>
              <a:rPr lang="en-US" sz="2000" b="1" dirty="0">
                <a:solidFill>
                  <a:srgbClr val="0000FF"/>
                </a:solidFill>
                <a:latin typeface="Arial" charset="0"/>
              </a:rPr>
              <a:t>?</a:t>
            </a:r>
          </a:p>
        </p:txBody>
      </p:sp>
    </p:spTree>
    <p:extLst>
      <p:ext uri="{BB962C8B-B14F-4D97-AF65-F5344CB8AC3E}">
        <p14:creationId xmlns:p14="http://schemas.microsoft.com/office/powerpoint/2010/main" val="408961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 </a:t>
            </a:r>
            <a:r>
              <a:rPr lang="en-US" dirty="0" err="1" smtClean="0"/>
              <a:t>cải</a:t>
            </a:r>
            <a:r>
              <a:rPr lang="en-US" dirty="0" smtClean="0"/>
              <a:t> </a:t>
            </a:r>
            <a:r>
              <a:rPr lang="en-US" dirty="0" err="1" smtClean="0"/>
              <a:t>tiến</a:t>
            </a:r>
            <a:endParaRPr lang="en-US" dirty="0"/>
          </a:p>
        </p:txBody>
      </p:sp>
      <p:pic>
        <p:nvPicPr>
          <p:cNvPr id="11" name="Picture 2" descr="bloomc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56" y="1700213"/>
            <a:ext cx="48260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ognitive_rev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1643063"/>
            <a:ext cx="4968875" cy="40449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4787900" y="1268413"/>
            <a:ext cx="3960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800" b="1">
                <a:latin typeface="Arial" charset="0"/>
              </a:rPr>
              <a:t>Anderson and Krathwohl (2001) </a:t>
            </a:r>
          </a:p>
        </p:txBody>
      </p:sp>
      <p:sp>
        <p:nvSpPr>
          <p:cNvPr id="14" name="Text Box 5"/>
          <p:cNvSpPr txBox="1">
            <a:spLocks noChangeArrowheads="1"/>
          </p:cNvSpPr>
          <p:nvPr/>
        </p:nvSpPr>
        <p:spPr bwMode="auto">
          <a:xfrm>
            <a:off x="611188" y="1262063"/>
            <a:ext cx="3960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800" b="1">
                <a:latin typeface="Arial" charset="0"/>
              </a:rPr>
              <a:t>Bloom’s taxonomy (1956)</a:t>
            </a:r>
          </a:p>
        </p:txBody>
      </p:sp>
    </p:spTree>
    <p:extLst>
      <p:ext uri="{BB962C8B-B14F-4D97-AF65-F5344CB8AC3E}">
        <p14:creationId xmlns:p14="http://schemas.microsoft.com/office/powerpoint/2010/main" val="413560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sp>
        <p:nvSpPr>
          <p:cNvPr id="3" name="Content Placeholder 2"/>
          <p:cNvSpPr>
            <a:spLocks noGrp="1"/>
          </p:cNvSpPr>
          <p:nvPr>
            <p:ph idx="1"/>
          </p:nvPr>
        </p:nvSpPr>
        <p:spPr>
          <a:xfrm>
            <a:off x="467544" y="980728"/>
            <a:ext cx="8363272" cy="1800200"/>
          </a:xfrm>
        </p:spPr>
        <p:txBody>
          <a:bodyPr>
            <a:normAutofit/>
          </a:bodyPr>
          <a:lstStyle/>
          <a:p>
            <a:pPr marL="0" indent="0" algn="just">
              <a:buNone/>
            </a:pPr>
            <a:r>
              <a:rPr lang="en-US" dirty="0" err="1" smtClean="0"/>
              <a:t>Hoạt</a:t>
            </a:r>
            <a:r>
              <a:rPr lang="en-US" dirty="0" smtClean="0"/>
              <a:t> </a:t>
            </a:r>
            <a:r>
              <a:rPr lang="en-US" dirty="0" err="1" smtClean="0"/>
              <a:t>động</a:t>
            </a:r>
            <a:r>
              <a:rPr lang="en-US" dirty="0" smtClean="0"/>
              <a:t> </a:t>
            </a:r>
            <a:r>
              <a:rPr lang="en-US" dirty="0" err="1" smtClean="0"/>
              <a:t>nhóm</a:t>
            </a:r>
            <a:r>
              <a:rPr lang="en-US" dirty="0" smtClean="0"/>
              <a:t>:</a:t>
            </a:r>
          </a:p>
          <a:p>
            <a:pPr algn="just"/>
            <a:r>
              <a:rPr lang="en-US" dirty="0" err="1" smtClean="0"/>
              <a:t>Chọn</a:t>
            </a:r>
            <a:r>
              <a:rPr lang="en-US" dirty="0" smtClean="0"/>
              <a:t> </a:t>
            </a:r>
            <a:r>
              <a:rPr lang="en-US" dirty="0" err="1" smtClean="0"/>
              <a:t>một</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bài</a:t>
            </a:r>
            <a:r>
              <a:rPr lang="en-US" dirty="0" smtClean="0"/>
              <a:t> </a:t>
            </a:r>
            <a:r>
              <a:rPr lang="en-US" dirty="0" err="1" smtClean="0"/>
              <a:t>học</a:t>
            </a:r>
            <a:r>
              <a:rPr lang="en-US" dirty="0" smtClean="0"/>
              <a:t> </a:t>
            </a:r>
            <a:r>
              <a:rPr lang="en-US" dirty="0" err="1" smtClean="0"/>
              <a:t>cần</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câu</a:t>
            </a:r>
            <a:r>
              <a:rPr lang="en-US" dirty="0" smtClean="0"/>
              <a:t> </a:t>
            </a:r>
            <a:r>
              <a:rPr lang="en-US" dirty="0" err="1" smtClean="0"/>
              <a:t>hỏi</a:t>
            </a:r>
            <a:r>
              <a:rPr lang="en-US" dirty="0"/>
              <a:t>;</a:t>
            </a:r>
            <a:endParaRPr lang="en-US" dirty="0" smtClean="0"/>
          </a:p>
          <a:p>
            <a:pPr algn="just"/>
            <a:r>
              <a:rPr lang="en-US" dirty="0" err="1" smtClean="0"/>
              <a:t>Thảo</a:t>
            </a:r>
            <a:r>
              <a:rPr lang="en-US" dirty="0" smtClean="0"/>
              <a:t> </a:t>
            </a:r>
            <a:r>
              <a:rPr lang="en-US" dirty="0" err="1" smtClean="0"/>
              <a:t>luận</a:t>
            </a:r>
            <a:r>
              <a:rPr lang="en-US" dirty="0" smtClean="0"/>
              <a:t> </a:t>
            </a:r>
            <a:r>
              <a:rPr lang="en-US" dirty="0" err="1" smtClean="0"/>
              <a:t>và</a:t>
            </a:r>
            <a:r>
              <a:rPr lang="en-US" dirty="0" smtClean="0"/>
              <a:t> </a:t>
            </a:r>
            <a:r>
              <a:rPr lang="en-US" dirty="0" err="1" smtClean="0"/>
              <a:t>đưa</a:t>
            </a:r>
            <a:r>
              <a:rPr lang="en-US" dirty="0" smtClean="0"/>
              <a:t> </a:t>
            </a:r>
            <a:r>
              <a:rPr lang="en-US" dirty="0" err="1" smtClean="0"/>
              <a:t>ra</a:t>
            </a:r>
            <a:r>
              <a:rPr lang="en-US" dirty="0" smtClean="0"/>
              <a:t> 6 </a:t>
            </a:r>
            <a:r>
              <a:rPr lang="en-US" dirty="0" err="1" smtClean="0"/>
              <a:t>loại</a:t>
            </a:r>
            <a:r>
              <a:rPr lang="en-US" dirty="0" smtClean="0"/>
              <a:t> </a:t>
            </a:r>
            <a:r>
              <a:rPr lang="en-US" dirty="0" err="1" smtClean="0"/>
              <a:t>câu</a:t>
            </a:r>
            <a:r>
              <a:rPr lang="en-US" dirty="0" smtClean="0"/>
              <a:t> </a:t>
            </a:r>
            <a:r>
              <a:rPr lang="en-US" dirty="0" err="1" smtClean="0"/>
              <a:t>hỏi</a:t>
            </a:r>
            <a:r>
              <a:rPr lang="en-US" dirty="0" smtClean="0"/>
              <a:t> minh </a:t>
            </a:r>
            <a:r>
              <a:rPr lang="en-US" dirty="0" err="1" smtClean="0"/>
              <a:t>họa</a:t>
            </a:r>
            <a:r>
              <a:rPr lang="en-US" dirty="0" smtClean="0"/>
              <a:t> </a:t>
            </a:r>
            <a:r>
              <a:rPr lang="en-US" dirty="0" err="1" smtClean="0"/>
              <a:t>cho</a:t>
            </a:r>
            <a:r>
              <a:rPr lang="en-US" dirty="0" smtClean="0"/>
              <a:t> 6 </a:t>
            </a:r>
            <a:r>
              <a:rPr lang="en-US" dirty="0" err="1" smtClean="0"/>
              <a:t>bậc</a:t>
            </a:r>
            <a:r>
              <a:rPr lang="en-US" dirty="0" smtClean="0"/>
              <a:t>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p>
        </p:txBody>
      </p:sp>
      <p:sp>
        <p:nvSpPr>
          <p:cNvPr id="10" name="Content Placeholder 2"/>
          <p:cNvSpPr txBox="1">
            <a:spLocks/>
          </p:cNvSpPr>
          <p:nvPr/>
        </p:nvSpPr>
        <p:spPr>
          <a:xfrm>
            <a:off x="467544" y="2708920"/>
            <a:ext cx="836327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smtClean="0"/>
              <a:t>Ghi</a:t>
            </a:r>
            <a:r>
              <a:rPr lang="en-US" dirty="0" smtClean="0"/>
              <a:t> </a:t>
            </a:r>
            <a:r>
              <a:rPr lang="en-US" dirty="0" err="1" smtClean="0"/>
              <a:t>nhận</a:t>
            </a:r>
            <a:r>
              <a:rPr lang="en-US" dirty="0" smtClean="0"/>
              <a:t> </a:t>
            </a:r>
            <a:r>
              <a:rPr lang="en-US" dirty="0" err="1" smtClean="0"/>
              <a:t>các</a:t>
            </a:r>
            <a:r>
              <a:rPr lang="en-US" dirty="0" smtClean="0"/>
              <a:t> “</a:t>
            </a:r>
            <a:r>
              <a:rPr lang="en-US" dirty="0" err="1" smtClean="0"/>
              <a:t>Từ</a:t>
            </a:r>
            <a:r>
              <a:rPr lang="en-US" dirty="0" smtClean="0"/>
              <a:t> </a:t>
            </a:r>
            <a:r>
              <a:rPr lang="en-US" dirty="0" err="1" smtClean="0"/>
              <a:t>để</a:t>
            </a:r>
            <a:r>
              <a:rPr lang="en-US" dirty="0" smtClean="0"/>
              <a:t> </a:t>
            </a:r>
            <a:r>
              <a:rPr lang="en-US" dirty="0" err="1" smtClean="0"/>
              <a:t>hỏi</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từng</a:t>
            </a:r>
            <a:r>
              <a:rPr lang="en-US" dirty="0" smtClean="0"/>
              <a:t> </a:t>
            </a:r>
            <a:r>
              <a:rPr lang="en-US" dirty="0" err="1" smtClean="0"/>
              <a:t>bậc</a:t>
            </a:r>
            <a:r>
              <a:rPr lang="en-US" dirty="0" smtClean="0"/>
              <a:t>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a:t>
            </a:r>
          </a:p>
        </p:txBody>
      </p:sp>
    </p:spTree>
    <p:extLst>
      <p:ext uri="{BB962C8B-B14F-4D97-AF65-F5344CB8AC3E}">
        <p14:creationId xmlns:p14="http://schemas.microsoft.com/office/powerpoint/2010/main" val="26778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graphicFrame>
        <p:nvGraphicFramePr>
          <p:cNvPr id="7" name="Diagram 6"/>
          <p:cNvGraphicFramePr/>
          <p:nvPr>
            <p:extLst>
              <p:ext uri="{D42A27DB-BD31-4B8C-83A1-F6EECF244321}">
                <p14:modId xmlns:p14="http://schemas.microsoft.com/office/powerpoint/2010/main" val="573074639"/>
              </p:ext>
            </p:extLst>
          </p:nvPr>
        </p:nvGraphicFramePr>
        <p:xfrm>
          <a:off x="395536" y="836712"/>
          <a:ext cx="828092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40734922"/>
              </p:ext>
            </p:extLst>
          </p:nvPr>
        </p:nvGraphicFramePr>
        <p:xfrm>
          <a:off x="2699792" y="2672184"/>
          <a:ext cx="3886200" cy="241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71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7889282"/>
              </p:ext>
            </p:extLst>
          </p:nvPr>
        </p:nvGraphicFramePr>
        <p:xfrm>
          <a:off x="467544" y="1124744"/>
          <a:ext cx="8071048" cy="5029200"/>
        </p:xfrm>
        <a:graphic>
          <a:graphicData uri="http://schemas.openxmlformats.org/drawingml/2006/table">
            <a:tbl>
              <a:tblPr firstRow="1" bandRow="1">
                <a:tableStyleId>{5C22544A-7EE6-4342-B048-85BDC9FD1C3A}</a:tableStyleId>
              </a:tblPr>
              <a:tblGrid>
                <a:gridCol w="1192314"/>
                <a:gridCol w="4035524"/>
                <a:gridCol w="2843210"/>
              </a:tblGrid>
              <a:tr h="711460">
                <a:tc>
                  <a:txBody>
                    <a:bodyPr/>
                    <a:lstStyle/>
                    <a:p>
                      <a:pPr algn="ctr"/>
                      <a:r>
                        <a:rPr lang="en-US" sz="2000" b="1" dirty="0" err="1" smtClean="0">
                          <a:latin typeface="Arial" pitchFamily="34" charset="0"/>
                          <a:cs typeface="Arial" pitchFamily="34" charset="0"/>
                        </a:rPr>
                        <a:t>Nhớ</a:t>
                      </a:r>
                      <a:endParaRPr lang="en-US" sz="2000" b="1" dirty="0">
                        <a:latin typeface="Arial" pitchFamily="34" charset="0"/>
                        <a:cs typeface="Arial" pitchFamily="34" charset="0"/>
                      </a:endParaRPr>
                    </a:p>
                  </a:txBody>
                  <a:tcPr>
                    <a:solidFill>
                      <a:srgbClr val="00B0F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Kể</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liệt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kê</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tìm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nghĩa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xác</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lập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danh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sách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ghi</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lại</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gán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sắp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xếp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lại</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điền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vào</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mô</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tả</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báo</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cáo</a:t>
                      </a:r>
                      <a:endParaRPr lang="en-US" sz="1400" b="1" dirty="0" smtClean="0">
                        <a:solidFill>
                          <a:schemeClr val="tx1"/>
                        </a:solidFill>
                        <a:latin typeface="Arial" pitchFamily="34" charset="0"/>
                        <a:cs typeface="Arial" pitchFamily="34" charset="0"/>
                      </a:endParaRPr>
                    </a:p>
                  </a:txBody>
                  <a:tcPr>
                    <a:solidFill>
                      <a:srgbClr val="00B0F0"/>
                    </a:solidFill>
                  </a:tcPr>
                </a:tc>
                <a:tc rowSpan="2">
                  <a:txBody>
                    <a:bodyPr/>
                    <a:lstStyle/>
                    <a:p>
                      <a:r>
                        <a:rPr lang="en-US" sz="1400" b="1" dirty="0" err="1" smtClean="0">
                          <a:solidFill>
                            <a:schemeClr val="tx1"/>
                          </a:solidFill>
                          <a:latin typeface="Arial" pitchFamily="34" charset="0"/>
                          <a:cs typeface="Arial" pitchFamily="34" charset="0"/>
                        </a:rPr>
                        <a:t>Định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nghĩa</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thông</a:t>
                      </a:r>
                      <a:r>
                        <a:rPr lang="en-US" sz="1400" b="1" baseline="0" dirty="0" smtClean="0">
                          <a:solidFill>
                            <a:schemeClr val="tx1"/>
                          </a:solidFill>
                          <a:latin typeface="Arial" pitchFamily="34" charset="0"/>
                          <a:cs typeface="Arial" pitchFamily="34" charset="0"/>
                        </a:rPr>
                        <a:t> tin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kiểm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mục</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danh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sách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chỗ</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trống</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đoạn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văn</a:t>
                      </a:r>
                      <a:endParaRPr lang="en-US" sz="1400" b="1" dirty="0">
                        <a:solidFill>
                          <a:schemeClr val="tx1"/>
                        </a:solidFill>
                        <a:latin typeface="Arial" pitchFamily="34" charset="0"/>
                        <a:cs typeface="Arial" pitchFamily="34" charset="0"/>
                      </a:endParaRPr>
                    </a:p>
                  </a:txBody>
                  <a:tcPr>
                    <a:solidFill>
                      <a:srgbClr val="00B0F0"/>
                    </a:solidFill>
                  </a:tcPr>
                </a:tc>
              </a:tr>
              <a:tr h="525862">
                <a:tc>
                  <a:txBody>
                    <a:bodyPr/>
                    <a:lstStyle/>
                    <a:p>
                      <a:pPr algn="ctr"/>
                      <a:r>
                        <a:rPr lang="en-US" sz="2000" b="1" dirty="0" err="1" smtClean="0">
                          <a:latin typeface="Arial" pitchFamily="34" charset="0"/>
                          <a:cs typeface="Arial" pitchFamily="34" charset="0"/>
                        </a:rPr>
                        <a:t>Hiểu</a:t>
                      </a:r>
                      <a:endParaRPr lang="en-US" sz="2000" b="1" dirty="0">
                        <a:latin typeface="Arial" pitchFamily="34" charset="0"/>
                        <a:cs typeface="Arial" pitchFamily="34" charset="0"/>
                      </a:endParaRPr>
                    </a:p>
                  </a:txBody>
                  <a:tcPr>
                    <a:solidFill>
                      <a:srgbClr val="00B0F0"/>
                    </a:solidFill>
                  </a:tcPr>
                </a:tc>
                <a:tc vMerge="1">
                  <a:txBody>
                    <a:bodyPr/>
                    <a:lstStyle/>
                    <a:p>
                      <a:endParaRPr lang="en-US"/>
                    </a:p>
                  </a:txBody>
                  <a:tcPr/>
                </a:tc>
                <a:tc vMerge="1">
                  <a:txBody>
                    <a:bodyPr/>
                    <a:lstStyle/>
                    <a:p>
                      <a:endParaRPr lang="en-US"/>
                    </a:p>
                  </a:txBody>
                  <a:tcPr/>
                </a:tc>
              </a:tr>
              <a:tr h="958925">
                <a:tc>
                  <a:txBody>
                    <a:bodyPr/>
                    <a:lstStyle/>
                    <a:p>
                      <a:pPr algn="ctr"/>
                      <a:r>
                        <a:rPr lang="en-US" sz="2000" b="1" smtClean="0">
                          <a:latin typeface="Arial" pitchFamily="34" charset="0"/>
                          <a:cs typeface="Arial" pitchFamily="34" charset="0"/>
                        </a:rPr>
                        <a:t>Vận</a:t>
                      </a:r>
                      <a:r>
                        <a:rPr lang="en-US" sz="2000" b="1" baseline="0" smtClean="0">
                          <a:latin typeface="Arial" pitchFamily="34" charset="0"/>
                          <a:cs typeface="Arial" pitchFamily="34" charset="0"/>
                        </a:rPr>
                        <a:t> dụng</a:t>
                      </a:r>
                      <a:endParaRPr lang="en-US" sz="2000" b="1">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tx1"/>
                          </a:solidFill>
                          <a:latin typeface="Arial" pitchFamily="34" charset="0"/>
                          <a:cs typeface="Arial" pitchFamily="34" charset="0"/>
                        </a:rPr>
                        <a:t>Sử dụng / giải thích / mô phỏng / áp dụng / thực hành / thể hiện / vẽ / xây dựng / phỏng vấn </a:t>
                      </a:r>
                    </a:p>
                  </a:txBody>
                  <a:tcPr/>
                </a:tc>
                <a:tc>
                  <a:txBody>
                    <a:bodyPr/>
                    <a:lstStyle/>
                    <a:p>
                      <a:r>
                        <a:rPr lang="en-US" sz="1400" b="1" smtClean="0">
                          <a:solidFill>
                            <a:schemeClr val="tx1"/>
                          </a:solidFill>
                          <a:latin typeface="Arial" pitchFamily="34" charset="0"/>
                          <a:cs typeface="Arial" pitchFamily="34" charset="0"/>
                        </a:rPr>
                        <a:t>Phim / bộ</a:t>
                      </a:r>
                      <a:r>
                        <a:rPr lang="en-US" sz="1400" b="1" baseline="0" smtClean="0">
                          <a:solidFill>
                            <a:schemeClr val="tx1"/>
                          </a:solidFill>
                          <a:latin typeface="Arial" pitchFamily="34" charset="0"/>
                          <a:cs typeface="Arial" pitchFamily="34" charset="0"/>
                        </a:rPr>
                        <a:t> sưu tập / album / mẫu / câu đố / nhật ký / hình minh hoạ / ảnh chụp / biểu đồ / bản đồ</a:t>
                      </a:r>
                      <a:endParaRPr lang="en-US" sz="1400" b="1">
                        <a:solidFill>
                          <a:schemeClr val="tx1"/>
                        </a:solidFill>
                        <a:latin typeface="Arial" pitchFamily="34" charset="0"/>
                        <a:cs typeface="Arial" pitchFamily="34" charset="0"/>
                      </a:endParaRPr>
                    </a:p>
                  </a:txBody>
                  <a:tcPr/>
                </a:tc>
              </a:tr>
              <a:tr h="958925">
                <a:tc>
                  <a:txBody>
                    <a:bodyPr/>
                    <a:lstStyle/>
                    <a:p>
                      <a:pPr algn="ctr"/>
                      <a:r>
                        <a:rPr lang="en-US" sz="2000" b="1" dirty="0" err="1" smtClean="0">
                          <a:latin typeface="Arial" pitchFamily="34" charset="0"/>
                          <a:cs typeface="Arial" pitchFamily="34" charset="0"/>
                        </a:rPr>
                        <a:t>Phân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tích</a:t>
                      </a:r>
                      <a:endParaRPr lang="en-US" sz="2000" b="1" dirty="0">
                        <a:latin typeface="Arial" pitchFamily="34" charset="0"/>
                        <a:cs typeface="Arial" pitchFamily="34" charset="0"/>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Phân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biệt</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thử</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tranh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luận</a:t>
                      </a:r>
                      <a:r>
                        <a:rPr lang="en-US" sz="1400" b="1" dirty="0" smtClean="0">
                          <a:solidFill>
                            <a:schemeClr val="tx1"/>
                          </a:solidFill>
                          <a:latin typeface="Arial" pitchFamily="34" charset="0"/>
                          <a:cs typeface="Arial" pitchFamily="34" charset="0"/>
                        </a:rPr>
                        <a:t> / so </a:t>
                      </a:r>
                      <a:r>
                        <a:rPr lang="en-US" sz="1400" b="1" dirty="0" err="1" smtClean="0">
                          <a:solidFill>
                            <a:schemeClr val="tx1"/>
                          </a:solidFill>
                          <a:latin typeface="Arial" pitchFamily="34" charset="0"/>
                          <a:cs typeface="Arial" pitchFamily="34" charset="0"/>
                        </a:rPr>
                        <a:t>sánh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tương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phản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lập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biểu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đồ</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mổ</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xẻ</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tính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toán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bình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phẩm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giải</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quyết</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điều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kiểm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thăm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dò</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phân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loại</a:t>
                      </a:r>
                      <a:endParaRPr lang="en-US" sz="1400" b="1" dirty="0" smtClean="0">
                        <a:solidFill>
                          <a:schemeClr val="tx1"/>
                        </a:solidFill>
                        <a:latin typeface="Arial" pitchFamily="34" charset="0"/>
                        <a:cs typeface="Arial" pitchFamily="34" charset="0"/>
                      </a:endParaRPr>
                    </a:p>
                  </a:txBody>
                  <a:tcPr>
                    <a:solidFill>
                      <a:srgbClr val="FFFF00"/>
                    </a:solidFill>
                  </a:tcPr>
                </a:tc>
                <a:tc>
                  <a:txBody>
                    <a:bodyPr/>
                    <a:lstStyle/>
                    <a:p>
                      <a:r>
                        <a:rPr lang="en-US" sz="1400" b="1" dirty="0" err="1" smtClean="0">
                          <a:solidFill>
                            <a:schemeClr val="tx1"/>
                          </a:solidFill>
                          <a:latin typeface="Arial" pitchFamily="34" charset="0"/>
                          <a:cs typeface="Arial" pitchFamily="34" charset="0"/>
                        </a:rPr>
                        <a:t>Sơ</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đồ</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thăm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dò</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câu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hỏi</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mục</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quảng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báo</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tóm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tắt</a:t>
                      </a:r>
                      <a:r>
                        <a:rPr lang="en-US" sz="1400" b="1" baseline="0"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a:solidFill>
                      <a:srgbClr val="FFFF00"/>
                    </a:solidFill>
                  </a:tcPr>
                </a:tc>
              </a:tr>
              <a:tr h="915103">
                <a:tc>
                  <a:txBody>
                    <a:bodyPr/>
                    <a:lstStyle/>
                    <a:p>
                      <a:pPr algn="ctr"/>
                      <a:r>
                        <a:rPr lang="en-US" sz="2000" b="1" dirty="0" err="1" smtClean="0">
                          <a:latin typeface="Arial" pitchFamily="34" charset="0"/>
                          <a:cs typeface="Arial" pitchFamily="34" charset="0"/>
                        </a:rPr>
                        <a:t>Đánh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giá</a:t>
                      </a:r>
                      <a:endParaRPr lang="en-US" sz="2000" b="1" dirty="0">
                        <a:latin typeface="Arial" pitchFamily="34" charset="0"/>
                        <a:cs typeface="Arial"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Nhận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tính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điểm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quyết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lựa</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chọn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bảo</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vệ</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ước</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lượng</a:t>
                      </a:r>
                      <a:r>
                        <a:rPr lang="en-US" sz="1400" b="1" dirty="0" smtClean="0">
                          <a:solidFill>
                            <a:schemeClr val="tx1"/>
                          </a:solidFill>
                          <a:latin typeface="Arial" pitchFamily="34" charset="0"/>
                          <a:cs typeface="Arial" pitchFamily="34" charset="0"/>
                        </a:rPr>
                        <a:t> /</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cho</a:t>
                      </a:r>
                      <a:r>
                        <a:rPr lang="en-US" sz="1400" b="1" baseline="0" dirty="0" smtClean="0">
                          <a:solidFill>
                            <a:schemeClr val="tx1"/>
                          </a:solidFill>
                          <a:latin typeface="Arial" pitchFamily="34" charset="0"/>
                          <a:cs typeface="Arial" pitchFamily="34" charset="0"/>
                        </a:rPr>
                        <a:t> ý </a:t>
                      </a:r>
                      <a:r>
                        <a:rPr lang="en-US" sz="1400" b="1" baseline="0" dirty="0" err="1" smtClean="0">
                          <a:solidFill>
                            <a:schemeClr val="tx1"/>
                          </a:solidFill>
                          <a:latin typeface="Arial" pitchFamily="34" charset="0"/>
                          <a:cs typeface="Arial" pitchFamily="34" charset="0"/>
                        </a:rPr>
                        <a:t>kiến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ưu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tiên</a:t>
                      </a:r>
                      <a:endParaRPr lang="en-US" sz="1400" b="1" dirty="0" smtClean="0">
                        <a:solidFill>
                          <a:schemeClr val="tx1"/>
                        </a:solidFill>
                        <a:latin typeface="Arial" pitchFamily="34" charset="0"/>
                        <a:cs typeface="Arial" pitchFamily="34" charset="0"/>
                      </a:endParaRPr>
                    </a:p>
                  </a:txBody>
                  <a:tcPr>
                    <a:solidFill>
                      <a:srgbClr val="92D050"/>
                    </a:solidFill>
                  </a:tcPr>
                </a:tc>
                <a:tc>
                  <a:txBody>
                    <a:bodyPr/>
                    <a:lstStyle/>
                    <a:p>
                      <a:r>
                        <a:rPr lang="en-US" sz="1400" b="1" dirty="0" err="1" smtClean="0">
                          <a:solidFill>
                            <a:schemeClr val="tx1"/>
                          </a:solidFill>
                          <a:latin typeface="Arial" pitchFamily="34" charset="0"/>
                          <a:cs typeface="Arial" pitchFamily="34" charset="0"/>
                        </a:rPr>
                        <a:t>Các</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yếu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tố</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quyết</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định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phán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xét</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quan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điểm</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báo</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đề</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xuất</a:t>
                      </a:r>
                      <a:endParaRPr lang="en-US" sz="1400" b="1" dirty="0">
                        <a:solidFill>
                          <a:schemeClr val="tx1"/>
                        </a:solidFill>
                        <a:latin typeface="Arial" pitchFamily="34" charset="0"/>
                        <a:cs typeface="Arial" pitchFamily="34" charset="0"/>
                      </a:endParaRPr>
                    </a:p>
                  </a:txBody>
                  <a:tcPr>
                    <a:solidFill>
                      <a:srgbClr val="92D050"/>
                    </a:solidFill>
                  </a:tcPr>
                </a:tc>
              </a:tr>
              <a:tr h="958925">
                <a:tc>
                  <a:txBody>
                    <a:bodyPr/>
                    <a:lstStyle/>
                    <a:p>
                      <a:pPr algn="ctr"/>
                      <a:r>
                        <a:rPr lang="en-US" sz="2000" b="1" smtClean="0">
                          <a:latin typeface="Arial" pitchFamily="34" charset="0"/>
                          <a:cs typeface="Arial" pitchFamily="34" charset="0"/>
                        </a:rPr>
                        <a:t>Sáng</a:t>
                      </a:r>
                      <a:r>
                        <a:rPr lang="en-US" sz="2000" b="1" baseline="0" smtClean="0">
                          <a:latin typeface="Arial" pitchFamily="34" charset="0"/>
                          <a:cs typeface="Arial" pitchFamily="34" charset="0"/>
                        </a:rPr>
                        <a:t> tạo</a:t>
                      </a:r>
                      <a:endParaRPr lang="en-US" sz="2000" b="1">
                        <a:latin typeface="Arial" pitchFamily="34" charset="0"/>
                        <a:cs typeface="Arial" pitchFamily="34" charset="0"/>
                      </a:endParaRPr>
                    </a:p>
                  </a:txBody>
                  <a:tcPr>
                    <a:solidFill>
                      <a:srgbClr val="FF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tx1"/>
                          </a:solidFill>
                          <a:latin typeface="Arial" pitchFamily="34" charset="0"/>
                          <a:cs typeface="Arial" pitchFamily="34" charset="0"/>
                        </a:rPr>
                        <a:t>Tưởng tượng / sáng tác / lập công thức / tổ chức / thiết kế / tạo lập / đề xuất / xây dựng / tìm cách khác / thay đổi / bố trí lại</a:t>
                      </a:r>
                    </a:p>
                  </a:txBody>
                  <a:tcPr>
                    <a:solidFill>
                      <a:srgbClr val="FF99FF"/>
                    </a:solidFill>
                  </a:tcPr>
                </a:tc>
                <a:tc>
                  <a:txBody>
                    <a:bodyPr/>
                    <a:lstStyle/>
                    <a:p>
                      <a:r>
                        <a:rPr lang="en-US" sz="1400" b="1" dirty="0" err="1" smtClean="0">
                          <a:solidFill>
                            <a:schemeClr val="tx1"/>
                          </a:solidFill>
                          <a:latin typeface="Arial" pitchFamily="34" charset="0"/>
                          <a:cs typeface="Arial" pitchFamily="34" charset="0"/>
                        </a:rPr>
                        <a:t>Câu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chuyện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thơ</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hát</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công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thức</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tạp</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chí</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trình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diễn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trò</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chơi</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sách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đĩa</a:t>
                      </a:r>
                      <a:r>
                        <a:rPr lang="en-US" sz="1400" b="1" baseline="0" dirty="0" smtClean="0">
                          <a:solidFill>
                            <a:schemeClr val="tx1"/>
                          </a:solidFill>
                          <a:latin typeface="Arial" pitchFamily="34" charset="0"/>
                          <a:cs typeface="Arial" pitchFamily="34" charset="0"/>
                        </a:rPr>
                        <a:t> CD </a:t>
                      </a:r>
                      <a:endParaRPr lang="en-US" sz="1400" b="1" dirty="0">
                        <a:solidFill>
                          <a:schemeClr val="tx1"/>
                        </a:solidFill>
                        <a:latin typeface="Arial" pitchFamily="34" charset="0"/>
                        <a:cs typeface="Arial" pitchFamily="34" charset="0"/>
                      </a:endParaRPr>
                    </a:p>
                  </a:txBody>
                  <a:tcPr>
                    <a:solidFill>
                      <a:srgbClr val="FF99FF"/>
                    </a:solidFill>
                  </a:tcPr>
                </a:tc>
              </a:tr>
            </a:tbl>
          </a:graphicData>
        </a:graphic>
      </p:graphicFrame>
    </p:spTree>
    <p:extLst>
      <p:ext uri="{BB962C8B-B14F-4D97-AF65-F5344CB8AC3E}">
        <p14:creationId xmlns:p14="http://schemas.microsoft.com/office/powerpoint/2010/main" val="1013084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2276872"/>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III/-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cấu</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trúc</a:t>
            </a:r>
            <a:r>
              <a:rPr lang="en-US" sz="6000" spc="50" dirty="0" smtClean="0">
                <a:ln w="11430"/>
                <a:solidFill>
                  <a:srgbClr val="FFFF00"/>
                </a:solidFill>
                <a:effectLst>
                  <a:outerShdw blurRad="76200" dist="50800" dir="5400000" algn="tl" rotWithShape="0">
                    <a:srgbClr val="000000">
                      <a:alpha val="65000"/>
                    </a:srgbClr>
                  </a:outerShdw>
                </a:effectLst>
              </a:rPr>
              <a:t> 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nhận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thức</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20512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Xây</a:t>
            </a:r>
            <a:r>
              <a:rPr lang="en-US" dirty="0" smtClean="0"/>
              <a:t> </a:t>
            </a:r>
            <a:r>
              <a:rPr lang="en-US" dirty="0" err="1" smtClean="0"/>
              <a:t>dựng</a:t>
            </a:r>
            <a:r>
              <a:rPr lang="en-US" dirty="0" smtClean="0"/>
              <a:t> </a:t>
            </a:r>
            <a:r>
              <a:rPr lang="en-US" dirty="0" err="1" smtClean="0"/>
              <a:t>cấu</a:t>
            </a:r>
            <a:r>
              <a:rPr lang="en-US" dirty="0" smtClean="0"/>
              <a:t> </a:t>
            </a:r>
            <a:r>
              <a:rPr lang="en-US" dirty="0" err="1" smtClean="0"/>
              <a:t>trúc</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graphicFrame>
        <p:nvGraphicFramePr>
          <p:cNvPr id="4" name="Group 116"/>
          <p:cNvGraphicFramePr>
            <a:graphicFrameLocks noGrp="1"/>
          </p:cNvGraphicFramePr>
          <p:nvPr>
            <p:ph idx="1"/>
            <p:extLst>
              <p:ext uri="{D42A27DB-BD31-4B8C-83A1-F6EECF244321}">
                <p14:modId xmlns:p14="http://schemas.microsoft.com/office/powerpoint/2010/main" val="911486354"/>
              </p:ext>
            </p:extLst>
          </p:nvPr>
        </p:nvGraphicFramePr>
        <p:xfrm>
          <a:off x="251520" y="1052736"/>
          <a:ext cx="8568952" cy="4840796"/>
        </p:xfrm>
        <a:graphic>
          <a:graphicData uri="http://schemas.openxmlformats.org/drawingml/2006/table">
            <a:tbl>
              <a:tblPr/>
              <a:tblGrid>
                <a:gridCol w="2617750"/>
                <a:gridCol w="2301283"/>
                <a:gridCol w="1903670"/>
                <a:gridCol w="1746249"/>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kĩ</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Tầm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Liệt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kê</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kỹ</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năng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Lượng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hóa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theo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tỉ</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lệ</a:t>
                      </a:r>
                      <a:r>
                        <a:rPr lang="en-US" sz="1800" b="1" i="0" u="none" dirty="0" smtClean="0">
                          <a:latin typeface="Times New Roman" pitchFamily="18" charset="0"/>
                          <a:cs typeface="Times New Roman" pitchFamily="18" charset="0"/>
                        </a:rPr>
                        <a:t> % (</a:t>
                      </a:r>
                      <a:r>
                        <a:rPr lang="en-US" sz="1800" b="1" i="1" u="none" dirty="0" err="1" smtClean="0">
                          <a:latin typeface="Times New Roman" pitchFamily="18" charset="0"/>
                          <a:cs typeface="Times New Roman" pitchFamily="18" charset="0"/>
                        </a:rPr>
                        <a:t>tùy</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theo</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người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thiết</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kế</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xác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định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về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tầm</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quan</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trọng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của</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chủ</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đề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mạch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kiến</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thức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kĩ</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năng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hoặc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về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thời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lượng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tương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ứng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học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sinh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tiếp</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thu</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nó</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trong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tổng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thể</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khối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chọn</a:t>
                      </a:r>
                      <a:r>
                        <a:rPr lang="en-US" sz="1800" b="1" i="0" u="none" dirty="0" smtClean="0">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Tổng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tỉ</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lệ</a:t>
                      </a:r>
                      <a:r>
                        <a:rPr lang="en-US" sz="1800" b="1" i="0" u="none" dirty="0" smtClean="0">
                          <a:latin typeface="Times New Roman" pitchFamily="18" charset="0"/>
                          <a:cs typeface="Times New Roman" pitchFamily="18" charset="0"/>
                        </a:rPr>
                        <a:t> % </a:t>
                      </a:r>
                      <a:r>
                        <a:rPr lang="en-US" sz="1800" b="1" i="0" u="none" dirty="0" err="1" smtClean="0">
                          <a:latin typeface="Times New Roman" pitchFamily="18" charset="0"/>
                          <a:cs typeface="Times New Roman" pitchFamily="18" charset="0"/>
                        </a:rPr>
                        <a:t>lượng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hóa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phải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bẳng</a:t>
                      </a:r>
                      <a:r>
                        <a:rPr lang="en-US" sz="1800" b="1" i="0" u="none" dirty="0" smtClean="0">
                          <a:latin typeface="Times New Roman" pitchFamily="18" charset="0"/>
                          <a:cs typeface="Times New Roman" pitchFamily="18" charset="0"/>
                        </a:rPr>
                        <a:t> 100%</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Xác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định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trọng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số</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từ</a:t>
                      </a:r>
                      <a:r>
                        <a:rPr lang="en-US" sz="1800" b="1" i="0" u="none" dirty="0" smtClean="0">
                          <a:latin typeface="Times New Roman" pitchFamily="18" charset="0"/>
                          <a:cs typeface="Times New Roman" pitchFamily="18" charset="0"/>
                        </a:rPr>
                        <a:t> 1 </a:t>
                      </a:r>
                      <a:r>
                        <a:rPr lang="en-US" sz="1800" b="1" i="0" u="none" dirty="0" err="1" smtClean="0">
                          <a:latin typeface="Times New Roman" pitchFamily="18" charset="0"/>
                          <a:cs typeface="Times New Roman" pitchFamily="18" charset="0"/>
                        </a:rPr>
                        <a:t>đến</a:t>
                      </a:r>
                      <a:r>
                        <a:rPr lang="en-US" sz="1800" b="1" i="0" u="none" dirty="0" smtClean="0">
                          <a:latin typeface="Times New Roman" pitchFamily="18" charset="0"/>
                          <a:cs typeface="Times New Roman" pitchFamily="18" charset="0"/>
                        </a:rPr>
                        <a:t> 4 </a:t>
                      </a:r>
                      <a:r>
                        <a:rPr lang="en-US" sz="1800" b="1" i="0" u="none" dirty="0" err="1" smtClean="0">
                          <a:latin typeface="Times New Roman" pitchFamily="18" charset="0"/>
                          <a:cs typeface="Times New Roman" pitchFamily="18" charset="0"/>
                        </a:rPr>
                        <a:t>cho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độ</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nhận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của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mỗi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chủ</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đề</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mạch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kiến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kĩ</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năng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trong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Chuẩn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tùy</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theo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người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thiết</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kế</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xác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định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xét</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đến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thời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điểm</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thực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hiện</a:t>
                      </a:r>
                      <a:r>
                        <a:rPr lang="en-US" sz="1800" b="1" i="0" u="none" dirty="0" smtClean="0">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Tầm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x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số</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68821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Xây</a:t>
            </a:r>
            <a:r>
              <a:rPr lang="en-US" dirty="0" smtClean="0"/>
              <a:t> </a:t>
            </a:r>
            <a:r>
              <a:rPr lang="en-US" dirty="0" err="1" smtClean="0"/>
              <a:t>dựng</a:t>
            </a:r>
            <a:r>
              <a:rPr lang="en-US" dirty="0" smtClean="0"/>
              <a:t> </a:t>
            </a:r>
            <a:r>
              <a:rPr lang="en-US" dirty="0" err="1" smtClean="0"/>
              <a:t>cấu</a:t>
            </a:r>
            <a:r>
              <a:rPr lang="en-US" dirty="0" smtClean="0"/>
              <a:t> </a:t>
            </a:r>
            <a:r>
              <a:rPr lang="en-US" dirty="0" err="1" smtClean="0"/>
              <a:t>trúc</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5" name="Rectangle 4"/>
          <p:cNvSpPr/>
          <p:nvPr/>
        </p:nvSpPr>
        <p:spPr>
          <a:xfrm>
            <a:off x="539552" y="980728"/>
            <a:ext cx="8280920" cy="4862870"/>
          </a:xfrm>
          <a:prstGeom prst="rect">
            <a:avLst/>
          </a:prstGeom>
        </p:spPr>
        <p:txBody>
          <a:bodyPr wrap="square">
            <a:spAutoFit/>
          </a:bodyPr>
          <a:lstStyle/>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Lập</a:t>
            </a:r>
            <a:r>
              <a:rPr lang="en-US" b="1" dirty="0" smtClean="0">
                <a:solidFill>
                  <a:srgbClr val="0000FF"/>
                </a:solidFill>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cột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danh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hay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năng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mục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tiêu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tập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đạt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sinh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Chuẩn</a:t>
            </a:r>
            <a:r>
              <a:rPr lang="en-US" b="1" i="1" dirty="0" smtClean="0">
                <a:solidFill>
                  <a:srgbClr val="0000FF"/>
                </a:solidFill>
                <a:latin typeface="Times New Roman" pitchFamily="18" charset="0"/>
                <a:cs typeface="Times New Roman" pitchFamily="18" charset="0"/>
              </a:rPr>
              <a:t>.</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tầm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hoặc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khối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a:t>
            </a:r>
            <a:r>
              <a:rPr lang="en-US" b="1" dirty="0" err="1">
                <a:solidFill>
                  <a:srgbClr val="0000FF"/>
                </a:solidFill>
                <a:latin typeface="Times New Roman" pitchFamily="18" charset="0"/>
                <a:cs typeface="Times New Roman" pitchFamily="18" charset="0"/>
              </a:rPr>
              <a:t>chọn</a:t>
            </a:r>
            <a:r>
              <a:rPr lang="en-US" b="1" dirty="0">
                <a:solidFill>
                  <a:srgbClr val="0000FF"/>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qua </a:t>
            </a:r>
            <a:r>
              <a:rPr lang="en-US" b="1" dirty="0" err="1">
                <a:solidFill>
                  <a:srgbClr val="FF0000"/>
                </a:solidFill>
                <a:latin typeface="Times New Roman" pitchFamily="18" charset="0"/>
                <a:cs typeface="Times New Roman" pitchFamily="18" charset="0"/>
              </a:rPr>
              <a:t>việc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hóa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tỉ</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lệ</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tùy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tầm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quan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trọng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tương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ứng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tiếp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tổng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chọn</a:t>
            </a:r>
            <a:r>
              <a:rPr lang="en-US" b="1" dirty="0">
                <a:solidFill>
                  <a:srgbClr val="FF0000"/>
                </a:solidFill>
                <a:latin typeface="Times New Roman" pitchFamily="18" charset="0"/>
                <a:cs typeface="Times New Roman" pitchFamily="18" charset="0"/>
              </a:rPr>
              <a:t>)</a:t>
            </a:r>
            <a:r>
              <a:rPr lang="en-US" b="1" i="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tỉ</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lệ</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lượng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bằng</a:t>
            </a:r>
            <a:r>
              <a:rPr lang="en-US" b="1" dirty="0" smtClean="0">
                <a:solidFill>
                  <a:srgbClr val="0000FF"/>
                </a:solidFill>
                <a:latin typeface="Times New Roman" pitchFamily="18" charset="0"/>
                <a:cs typeface="Times New Roman" pitchFamily="18" charset="0"/>
              </a:rPr>
              <a:t> 100</a:t>
            </a:r>
            <a:r>
              <a:rPr lang="en-US" b="1" dirty="0">
                <a:solidFill>
                  <a:srgbClr val="0000FF"/>
                </a:solidFill>
                <a:latin typeface="Times New Roman" pitchFamily="18" charset="0"/>
                <a:cs typeface="Times New Roman" pitchFamily="18" charset="0"/>
              </a:rPr>
              <a:t>% </a:t>
            </a: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Xác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từ</a:t>
            </a:r>
            <a:r>
              <a:rPr lang="en-US" b="1" dirty="0">
                <a:solidFill>
                  <a:srgbClr val="0000FF"/>
                </a:solidFill>
                <a:latin typeface="Times New Roman" pitchFamily="18" charset="0"/>
                <a:cs typeface="Times New Roman" pitchFamily="18" charset="0"/>
              </a:rPr>
              <a:t> 1 </a:t>
            </a:r>
            <a:r>
              <a:rPr lang="en-US" b="1" dirty="0" err="1">
                <a:solidFill>
                  <a:srgbClr val="0000FF"/>
                </a:solidFill>
                <a:latin typeface="Times New Roman" pitchFamily="18" charset="0"/>
                <a:cs typeface="Times New Roman" pitchFamily="18" charset="0"/>
              </a:rPr>
              <a:t>đến</a:t>
            </a:r>
            <a:r>
              <a:rPr lang="en-US" b="1" dirty="0">
                <a:solidFill>
                  <a:srgbClr val="0000FF"/>
                </a:solidFill>
                <a:latin typeface="Times New Roman" pitchFamily="18" charset="0"/>
                <a:cs typeface="Times New Roman" pitchFamily="18" charset="0"/>
              </a:rPr>
              <a:t> 4 </a:t>
            </a:r>
            <a:r>
              <a:rPr lang="en-US" b="1" dirty="0" err="1">
                <a:solidFill>
                  <a:srgbClr val="0000FF"/>
                </a:solidFill>
                <a:latin typeface="Times New Roman" pitchFamily="18" charset="0"/>
                <a:cs typeface="Times New Roman" pitchFamily="18" charset="0"/>
              </a:rPr>
              <a:t>cho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nhận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tùy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người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thiết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kế</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xét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Chương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trình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Giáo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dục</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Nhân</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tỉ</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lệ</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lượng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tâm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với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điểm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mỗi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hay </a:t>
            </a:r>
            <a:r>
              <a:rPr lang="en-US" b="1" dirty="0" err="1">
                <a:solidFill>
                  <a:srgbClr val="FF0000"/>
                </a:solidFill>
                <a:latin typeface="Times New Roman" pitchFamily="18" charset="0"/>
                <a:cs typeface="Times New Roman" pitchFamily="18" charset="0"/>
              </a:rPr>
              <a:t>mạch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i="1" dirty="0">
                <a:solidFill>
                  <a:srgbClr val="0000FF"/>
                </a:solidFill>
                <a:latin typeface="Times New Roman" pitchFamily="18" charset="0"/>
                <a:cs typeface="Times New Roman" pitchFamily="18" charset="0"/>
              </a:rPr>
              <a:t> </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Cộng</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cả</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ma </a:t>
            </a:r>
            <a:r>
              <a:rPr lang="en-US" b="1" dirty="0" err="1">
                <a:solidFill>
                  <a:srgbClr val="0000FF"/>
                </a:solidFill>
                <a:latin typeface="Times New Roman" pitchFamily="18" charset="0"/>
                <a:cs typeface="Times New Roman" pitchFamily="18" charset="0"/>
              </a:rPr>
              <a:t>trận</a:t>
            </a:r>
            <a:r>
              <a:rPr lang="en-US"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947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Thực</a:t>
            </a:r>
            <a:r>
              <a:rPr lang="en-US" dirty="0" smtClean="0"/>
              <a:t> </a:t>
            </a:r>
            <a:r>
              <a:rPr lang="en-US" dirty="0" err="1" smtClean="0"/>
              <a:t>hành</a:t>
            </a:r>
            <a:endParaRPr lang="en-US" dirty="0"/>
          </a:p>
        </p:txBody>
      </p:sp>
      <p:sp>
        <p:nvSpPr>
          <p:cNvPr id="3" name="Content Placeholder 2"/>
          <p:cNvSpPr>
            <a:spLocks noGrp="1"/>
          </p:cNvSpPr>
          <p:nvPr>
            <p:ph idx="1"/>
          </p:nvPr>
        </p:nvSpPr>
        <p:spPr>
          <a:xfrm>
            <a:off x="457200" y="980729"/>
            <a:ext cx="8229600" cy="1872208"/>
          </a:xfrm>
        </p:spPr>
        <p:txBody>
          <a:bodyPr/>
          <a:lstStyle/>
          <a:p>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cho</a:t>
            </a:r>
            <a:r>
              <a:rPr lang="en-US" dirty="0" smtClean="0"/>
              <a:t> </a:t>
            </a:r>
            <a:r>
              <a:rPr lang="en-US" dirty="0" err="1" smtClean="0"/>
              <a:t>nội</a:t>
            </a:r>
            <a:r>
              <a:rPr lang="en-US" dirty="0" smtClean="0"/>
              <a:t> dung </a:t>
            </a:r>
            <a:r>
              <a:rPr lang="en-US" dirty="0" err="1" smtClean="0"/>
              <a:t>cần</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Có</a:t>
            </a:r>
            <a:r>
              <a:rPr lang="en-US" dirty="0" smtClean="0"/>
              <a:t> </a:t>
            </a:r>
            <a:r>
              <a:rPr lang="en-US" dirty="0" err="1" smtClean="0"/>
              <a:t>thể</a:t>
            </a:r>
            <a:r>
              <a:rPr lang="en-US" dirty="0" smtClean="0"/>
              <a:t> </a:t>
            </a:r>
            <a:r>
              <a:rPr lang="en-US" dirty="0" err="1" smtClean="0"/>
              <a:t>chọn</a:t>
            </a:r>
            <a:r>
              <a:rPr lang="en-US" dirty="0" smtClean="0"/>
              <a:t> </a:t>
            </a:r>
            <a:r>
              <a:rPr lang="en-US" dirty="0" err="1" smtClean="0"/>
              <a:t>bất</a:t>
            </a:r>
            <a:r>
              <a:rPr lang="en-US" dirty="0" smtClean="0"/>
              <a:t> </a:t>
            </a:r>
            <a:r>
              <a:rPr lang="en-US" dirty="0" err="1" smtClean="0"/>
              <a:t>kỳ</a:t>
            </a:r>
            <a:r>
              <a:rPr lang="en-US" dirty="0" smtClean="0"/>
              <a:t> </a:t>
            </a:r>
            <a:r>
              <a:rPr lang="en-US" dirty="0" err="1" smtClean="0"/>
              <a:t>thời</a:t>
            </a:r>
            <a:r>
              <a:rPr lang="en-US" dirty="0" smtClean="0"/>
              <a:t> </a:t>
            </a:r>
            <a:r>
              <a:rPr lang="en-US" dirty="0" err="1" smtClean="0"/>
              <a:t>điểm</a:t>
            </a:r>
            <a:r>
              <a:rPr lang="en-US" dirty="0" smtClean="0"/>
              <a:t>, </a:t>
            </a:r>
            <a:r>
              <a:rPr lang="en-US" dirty="0" err="1" smtClean="0"/>
              <a:t>môn</a:t>
            </a:r>
            <a:r>
              <a:rPr lang="en-US" dirty="0" smtClean="0"/>
              <a:t> </a:t>
            </a:r>
            <a:r>
              <a:rPr lang="en-US" dirty="0" err="1" smtClean="0"/>
              <a:t>học</a:t>
            </a:r>
            <a:r>
              <a:rPr lang="en-US" dirty="0" smtClean="0"/>
              <a:t> </a:t>
            </a:r>
            <a:r>
              <a:rPr lang="en-US" dirty="0" err="1" smtClean="0"/>
              <a:t>nào</a:t>
            </a:r>
            <a:r>
              <a:rPr lang="en-US" dirty="0" smtClean="0"/>
              <a:t>).</a:t>
            </a:r>
          </a:p>
          <a:p>
            <a:r>
              <a:rPr lang="en-US" dirty="0" err="1" smtClean="0"/>
              <a:t>Tính</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nhận</a:t>
            </a:r>
            <a:r>
              <a:rPr lang="en-US" dirty="0" smtClean="0"/>
              <a:t> </a:t>
            </a:r>
            <a:r>
              <a:rPr lang="en-US" dirty="0" err="1" smtClean="0"/>
              <a:t>được</a:t>
            </a:r>
            <a:r>
              <a:rPr lang="en-US" dirty="0" smtClean="0"/>
              <a:t> </a:t>
            </a:r>
            <a:r>
              <a:rPr lang="en-US" dirty="0" err="1" smtClean="0"/>
              <a:t>của</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a:t>
            </a:r>
          </a:p>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a:t>
            </a:r>
            <a:r>
              <a:rPr lang="en-US" dirty="0" err="1" smtClean="0"/>
              <a:t>công</a:t>
            </a:r>
            <a:r>
              <a:rPr lang="en-US" dirty="0" smtClean="0"/>
              <a:t> </a:t>
            </a:r>
            <a:r>
              <a:rPr lang="en-US" dirty="0" err="1" smtClean="0"/>
              <a:t>dụng</a:t>
            </a:r>
            <a:r>
              <a:rPr lang="en-US" dirty="0" smtClean="0"/>
              <a:t> </a:t>
            </a:r>
            <a:r>
              <a:rPr lang="en-US" dirty="0" err="1" smtClean="0"/>
              <a:t>của</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a:t>
            </a:r>
            <a:endParaRPr lang="en-US" dirty="0"/>
          </a:p>
        </p:txBody>
      </p:sp>
    </p:spTree>
    <p:extLst>
      <p:ext uri="{BB962C8B-B14F-4D97-AF65-F5344CB8AC3E}">
        <p14:creationId xmlns:p14="http://schemas.microsoft.com/office/powerpoint/2010/main" val="198357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3" name="Content Placeholder 2"/>
          <p:cNvSpPr>
            <a:spLocks noGrp="1"/>
          </p:cNvSpPr>
          <p:nvPr>
            <p:ph idx="1"/>
          </p:nvPr>
        </p:nvSpPr>
        <p:spPr>
          <a:xfrm>
            <a:off x="457200" y="980728"/>
            <a:ext cx="8229600" cy="5400599"/>
          </a:xfrm>
        </p:spPr>
        <p:txBody>
          <a:bodyPr>
            <a:normAutofit/>
          </a:bodyPr>
          <a:lstStyle/>
          <a:p>
            <a:pPr algn="just"/>
            <a:r>
              <a:rPr lang="en-US" dirty="0"/>
              <a:t>Ma </a:t>
            </a:r>
            <a:r>
              <a:rPr lang="en-US" dirty="0" err="1"/>
              <a:t>trận</a:t>
            </a:r>
            <a:r>
              <a:rPr lang="en-US" dirty="0"/>
              <a:t> </a:t>
            </a:r>
            <a:r>
              <a:rPr lang="en-US" dirty="0" err="1"/>
              <a:t>nhận</a:t>
            </a:r>
            <a:r>
              <a:rPr lang="en-US" dirty="0"/>
              <a:t> </a:t>
            </a:r>
            <a:r>
              <a:rPr lang="en-US" dirty="0" err="1"/>
              <a:t>thức</a:t>
            </a:r>
            <a:r>
              <a:rPr lang="en-US" dirty="0"/>
              <a:t> </a:t>
            </a:r>
            <a:r>
              <a:rPr lang="en-US" dirty="0" err="1"/>
              <a:t>là</a:t>
            </a:r>
            <a:r>
              <a:rPr lang="en-US" dirty="0"/>
              <a:t> </a:t>
            </a:r>
            <a:r>
              <a:rPr lang="en-US" dirty="0" err="1"/>
              <a:t>một</a:t>
            </a:r>
            <a:r>
              <a:rPr lang="en-US" dirty="0"/>
              <a:t> </a:t>
            </a:r>
            <a:r>
              <a:rPr lang="en-US" dirty="0" err="1"/>
              <a:t>công</a:t>
            </a:r>
            <a:r>
              <a:rPr lang="en-US" dirty="0"/>
              <a:t> </a:t>
            </a:r>
            <a:r>
              <a:rPr lang="en-US" dirty="0" err="1"/>
              <a:t>cụ</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yêu</a:t>
            </a:r>
            <a:r>
              <a:rPr lang="en-US" dirty="0"/>
              <a:t> </a:t>
            </a:r>
            <a:r>
              <a:rPr lang="en-US" dirty="0" err="1"/>
              <a:t>cầu</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dựa</a:t>
            </a:r>
            <a:r>
              <a:rPr lang="en-US" dirty="0"/>
              <a:t> </a:t>
            </a:r>
            <a:r>
              <a:rPr lang="en-US" dirty="0" err="1"/>
              <a:t>theo</a:t>
            </a:r>
            <a:r>
              <a:rPr lang="en-US" dirty="0"/>
              <a:t> </a:t>
            </a:r>
            <a:r>
              <a:rPr lang="en-US" i="1" dirty="0" err="1"/>
              <a:t>Chuẩn</a:t>
            </a:r>
            <a:r>
              <a:rPr lang="en-US" dirty="0"/>
              <a:t>; </a:t>
            </a:r>
            <a:r>
              <a:rPr lang="en-US" dirty="0" err="1"/>
              <a:t>làm</a:t>
            </a:r>
            <a:r>
              <a:rPr lang="en-US" dirty="0"/>
              <a:t> </a:t>
            </a:r>
            <a:r>
              <a:rPr lang="en-US" dirty="0" err="1"/>
              <a:t>rõ</a:t>
            </a:r>
            <a:r>
              <a:rPr lang="en-US" dirty="0"/>
              <a:t> ý </a:t>
            </a:r>
            <a:r>
              <a:rPr lang="en-US" dirty="0" err="1"/>
              <a:t>tưởng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thúc</a:t>
            </a:r>
            <a:r>
              <a:rPr lang="en-US" dirty="0"/>
              <a:t> </a:t>
            </a:r>
            <a:r>
              <a:rPr lang="en-US" dirty="0" err="1"/>
              <a:t>đẩy</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đồng</a:t>
            </a:r>
            <a:r>
              <a:rPr lang="en-US" dirty="0"/>
              <a:t> </a:t>
            </a:r>
            <a:r>
              <a:rPr lang="en-US" dirty="0" err="1"/>
              <a:t>thời</a:t>
            </a:r>
            <a:r>
              <a:rPr lang="en-US" dirty="0"/>
              <a:t> </a:t>
            </a:r>
            <a:r>
              <a:rPr lang="en-US" dirty="0" err="1"/>
              <a:t>thực</a:t>
            </a:r>
            <a:r>
              <a:rPr lang="en-US" dirty="0"/>
              <a:t> </a:t>
            </a:r>
            <a:r>
              <a:rPr lang="en-US" dirty="0" err="1"/>
              <a:t>hiện</a:t>
            </a:r>
            <a:r>
              <a:rPr lang="en-US" dirty="0"/>
              <a:t> </a:t>
            </a:r>
            <a:r>
              <a:rPr lang="en-US" dirty="0" err="1"/>
              <a:t>giáo</a:t>
            </a:r>
            <a:r>
              <a:rPr lang="en-US" dirty="0"/>
              <a:t> </a:t>
            </a:r>
            <a:r>
              <a:rPr lang="en-US" dirty="0" err="1"/>
              <a:t>dục</a:t>
            </a:r>
            <a:r>
              <a:rPr lang="en-US" dirty="0"/>
              <a:t> </a:t>
            </a:r>
            <a:r>
              <a:rPr lang="en-US" dirty="0" err="1"/>
              <a:t>có</a:t>
            </a:r>
            <a:r>
              <a:rPr lang="en-US" dirty="0"/>
              <a:t> </a:t>
            </a:r>
            <a:r>
              <a:rPr lang="en-US" dirty="0" err="1"/>
              <a:t>chất</a:t>
            </a:r>
            <a:r>
              <a:rPr lang="en-US" dirty="0"/>
              <a:t> </a:t>
            </a:r>
            <a:r>
              <a:rPr lang="en-US" dirty="0" err="1"/>
              <a:t>lượng</a:t>
            </a:r>
            <a:r>
              <a:rPr lang="en-US" dirty="0"/>
              <a:t>, </a:t>
            </a:r>
            <a:r>
              <a:rPr lang="en-US" dirty="0" err="1"/>
              <a:t>hiệu</a:t>
            </a:r>
            <a:r>
              <a:rPr lang="en-US" dirty="0"/>
              <a:t> </a:t>
            </a:r>
            <a:r>
              <a:rPr lang="en-US" dirty="0" err="1"/>
              <a:t>quả</a:t>
            </a:r>
            <a:r>
              <a:rPr lang="en-US" dirty="0"/>
              <a:t> </a:t>
            </a:r>
            <a:r>
              <a:rPr lang="en-US" dirty="0" err="1"/>
              <a:t>cho</a:t>
            </a:r>
            <a:r>
              <a:rPr lang="en-US" dirty="0"/>
              <a:t> </a:t>
            </a:r>
            <a:r>
              <a:rPr lang="en-US" dirty="0" err="1"/>
              <a:t>các</a:t>
            </a:r>
            <a:r>
              <a:rPr lang="en-US" dirty="0"/>
              <a:t> </a:t>
            </a:r>
            <a:r>
              <a:rPr lang="en-US" dirty="0" err="1"/>
              <a:t>đối</a:t>
            </a:r>
            <a:r>
              <a:rPr lang="en-US" dirty="0"/>
              <a:t> </a:t>
            </a:r>
            <a:r>
              <a:rPr lang="en-US" dirty="0" err="1"/>
              <a:t>tượng</a:t>
            </a:r>
            <a:r>
              <a:rPr lang="en-US" dirty="0"/>
              <a:t> </a:t>
            </a:r>
            <a:r>
              <a:rPr lang="en-US" dirty="0" err="1"/>
              <a:t>học</a:t>
            </a:r>
            <a:r>
              <a:rPr lang="en-US" dirty="0"/>
              <a:t> </a:t>
            </a:r>
            <a:r>
              <a:rPr lang="en-US" dirty="0" err="1" smtClean="0"/>
              <a:t>sinh</a:t>
            </a:r>
            <a:r>
              <a:rPr lang="en-US" dirty="0" smtClean="0"/>
              <a:t> </a:t>
            </a:r>
            <a:r>
              <a:rPr lang="en-US" dirty="0" err="1" smtClean="0"/>
              <a:t>khác</a:t>
            </a:r>
            <a:r>
              <a:rPr lang="en-US" dirty="0" smtClean="0"/>
              <a:t> </a:t>
            </a:r>
            <a:r>
              <a:rPr lang="en-US" dirty="0" err="1" smtClean="0"/>
              <a:t>nhau</a:t>
            </a:r>
            <a:r>
              <a:rPr lang="en-US" dirty="0" smtClean="0"/>
              <a:t>. </a:t>
            </a:r>
            <a:endParaRPr lang="en-US" dirty="0"/>
          </a:p>
          <a:p>
            <a:pPr algn="just"/>
            <a:r>
              <a:rPr lang="en-US" dirty="0" err="1"/>
              <a:t>Kinh</a:t>
            </a:r>
            <a:r>
              <a:rPr lang="en-US" dirty="0"/>
              <a:t> </a:t>
            </a:r>
            <a:r>
              <a:rPr lang="en-US" dirty="0" err="1"/>
              <a:t>nghiệm</a:t>
            </a:r>
            <a:r>
              <a:rPr lang="en-US" dirty="0"/>
              <a:t> </a:t>
            </a:r>
            <a:r>
              <a:rPr lang="en-US" dirty="0" err="1"/>
              <a:t>và</a:t>
            </a:r>
            <a:r>
              <a:rPr lang="en-US" dirty="0"/>
              <a:t> </a:t>
            </a:r>
            <a:r>
              <a:rPr lang="en-US" dirty="0" err="1"/>
              <a:t>năng</a:t>
            </a:r>
            <a:r>
              <a:rPr lang="en-US" dirty="0"/>
              <a:t> </a:t>
            </a:r>
            <a:r>
              <a:rPr lang="en-US" dirty="0" err="1"/>
              <a:t>lực</a:t>
            </a:r>
            <a:r>
              <a:rPr lang="en-US" dirty="0"/>
              <a:t> </a:t>
            </a:r>
            <a:r>
              <a:rPr lang="en-US" dirty="0" err="1"/>
              <a:t>sư</a:t>
            </a:r>
            <a:r>
              <a:rPr lang="en-US" dirty="0"/>
              <a:t> </a:t>
            </a:r>
            <a:r>
              <a:rPr lang="en-US" dirty="0" err="1"/>
              <a:t>phạm</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trong</a:t>
            </a:r>
            <a:r>
              <a:rPr lang="en-US" dirty="0"/>
              <a:t> </a:t>
            </a:r>
            <a:r>
              <a:rPr lang="en-US" dirty="0" err="1"/>
              <a:t>việc</a:t>
            </a:r>
            <a:r>
              <a:rPr lang="en-US" dirty="0"/>
              <a:t> </a:t>
            </a:r>
            <a:r>
              <a:rPr lang="en-US" dirty="0" err="1"/>
              <a:t>chọn</a:t>
            </a:r>
            <a:r>
              <a:rPr lang="en-US" dirty="0"/>
              <a:t> </a:t>
            </a:r>
            <a:r>
              <a:rPr lang="en-US" dirty="0" err="1"/>
              <a:t>lựa</a:t>
            </a:r>
            <a:r>
              <a:rPr lang="en-US" dirty="0"/>
              <a:t> </a:t>
            </a:r>
            <a:r>
              <a:rPr lang="en-US" dirty="0" err="1"/>
              <a:t>nội</a:t>
            </a:r>
            <a:r>
              <a:rPr lang="en-US" dirty="0"/>
              <a:t> dung, </a:t>
            </a:r>
            <a:r>
              <a:rPr lang="en-US" dirty="0" err="1"/>
              <a:t>mạch</a:t>
            </a:r>
            <a:r>
              <a:rPr lang="en-US" dirty="0"/>
              <a:t> </a:t>
            </a:r>
            <a:r>
              <a:rPr lang="en-US" dirty="0" err="1"/>
              <a:t>kiến</a:t>
            </a:r>
            <a:r>
              <a:rPr lang="en-US" dirty="0"/>
              <a:t> </a:t>
            </a:r>
            <a:r>
              <a:rPr lang="en-US" dirty="0" err="1"/>
              <a:t>thức</a:t>
            </a:r>
            <a:r>
              <a:rPr lang="en-US" dirty="0"/>
              <a:t>, </a:t>
            </a:r>
            <a:r>
              <a:rPr lang="en-US" dirty="0" err="1"/>
              <a:t>kĩ</a:t>
            </a:r>
            <a:r>
              <a:rPr lang="en-US" dirty="0"/>
              <a:t> </a:t>
            </a:r>
            <a:r>
              <a:rPr lang="en-US" dirty="0" err="1"/>
              <a:t>năng</a:t>
            </a:r>
            <a:r>
              <a:rPr lang="en-US" dirty="0"/>
              <a:t> </a:t>
            </a:r>
            <a:r>
              <a:rPr lang="en-US" dirty="0" err="1"/>
              <a:t>để</a:t>
            </a:r>
            <a:r>
              <a:rPr lang="en-US" dirty="0"/>
              <a:t> </a:t>
            </a:r>
            <a:r>
              <a:rPr lang="en-US" dirty="0" err="1"/>
              <a:t>dạy</a:t>
            </a:r>
            <a:r>
              <a:rPr lang="en-US" dirty="0"/>
              <a:t> </a:t>
            </a:r>
            <a:r>
              <a:rPr lang="en-US" dirty="0" err="1"/>
              <a:t>hoặc</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kết</a:t>
            </a:r>
            <a:r>
              <a:rPr lang="en-US" dirty="0"/>
              <a:t> </a:t>
            </a:r>
            <a:r>
              <a:rPr lang="en-US" dirty="0" err="1"/>
              <a:t>quả</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được</a:t>
            </a:r>
            <a:r>
              <a:rPr lang="en-US" dirty="0"/>
              <a:t> </a:t>
            </a:r>
            <a:r>
              <a:rPr lang="en-US" dirty="0" err="1"/>
              <a:t>phản</a:t>
            </a:r>
            <a:r>
              <a:rPr lang="en-US" dirty="0"/>
              <a:t> </a:t>
            </a:r>
            <a:r>
              <a:rPr lang="en-US" dirty="0" err="1"/>
              <a:t>chiếu</a:t>
            </a:r>
            <a:r>
              <a:rPr lang="en-US" dirty="0"/>
              <a:t> qua </a:t>
            </a:r>
            <a:r>
              <a:rPr lang="en-US" dirty="0" err="1"/>
              <a:t>việc</a:t>
            </a:r>
            <a:r>
              <a:rPr lang="en-US" dirty="0"/>
              <a:t> </a:t>
            </a:r>
            <a:r>
              <a:rPr lang="en-US" dirty="0" err="1"/>
              <a:t>lập</a:t>
            </a:r>
            <a:r>
              <a:rPr lang="en-US" dirty="0"/>
              <a:t> ma </a:t>
            </a:r>
            <a:r>
              <a:rPr lang="en-US" dirty="0" err="1"/>
              <a:t>trận</a:t>
            </a:r>
            <a:r>
              <a:rPr lang="en-US" dirty="0"/>
              <a:t> </a:t>
            </a:r>
            <a:r>
              <a:rPr lang="en-US" dirty="0" err="1"/>
              <a:t>nhận</a:t>
            </a:r>
            <a:r>
              <a:rPr lang="en-US" dirty="0"/>
              <a:t> </a:t>
            </a:r>
            <a:r>
              <a:rPr lang="en-US" dirty="0" err="1"/>
              <a:t>thức</a:t>
            </a:r>
            <a:r>
              <a:rPr lang="en-US" dirty="0"/>
              <a:t>. </a:t>
            </a:r>
          </a:p>
          <a:p>
            <a:pPr algn="just"/>
            <a:r>
              <a:rPr lang="en-US" dirty="0" err="1" smtClean="0"/>
              <a:t>Vừa</a:t>
            </a:r>
            <a:r>
              <a:rPr lang="en-US" dirty="0" smtClean="0"/>
              <a:t> </a:t>
            </a:r>
            <a:r>
              <a:rPr lang="en-US" dirty="0" err="1"/>
              <a:t>định</a:t>
            </a:r>
            <a:r>
              <a:rPr lang="en-US" dirty="0"/>
              <a:t> </a:t>
            </a:r>
            <a:r>
              <a:rPr lang="en-US" dirty="0" err="1"/>
              <a:t>hướng</a:t>
            </a:r>
            <a:r>
              <a:rPr lang="en-US" dirty="0"/>
              <a:t> </a:t>
            </a:r>
            <a:r>
              <a:rPr lang="en-US" dirty="0" err="1"/>
              <a:t>vừa</a:t>
            </a:r>
            <a:r>
              <a:rPr lang="en-US" dirty="0"/>
              <a:t> </a:t>
            </a:r>
            <a:r>
              <a:rPr lang="en-US" dirty="0" err="1"/>
              <a:t>điều</a:t>
            </a:r>
            <a:r>
              <a:rPr lang="en-US" dirty="0"/>
              <a:t> </a:t>
            </a:r>
            <a:r>
              <a:rPr lang="en-US" dirty="0" err="1"/>
              <a:t>tiết</a:t>
            </a:r>
            <a:r>
              <a:rPr lang="en-US" dirty="0"/>
              <a:t> </a:t>
            </a:r>
            <a:r>
              <a:rPr lang="en-US" dirty="0" err="1"/>
              <a:t>giáo</a:t>
            </a:r>
            <a:r>
              <a:rPr lang="en-US" dirty="0"/>
              <a:t> </a:t>
            </a:r>
            <a:r>
              <a:rPr lang="en-US" dirty="0" err="1"/>
              <a:t>viên</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đạt</a:t>
            </a:r>
            <a:r>
              <a:rPr lang="en-US" dirty="0"/>
              <a:t> </a:t>
            </a:r>
            <a:r>
              <a:rPr lang="en-US" dirty="0" err="1"/>
              <a:t>chuẩn</a:t>
            </a:r>
            <a:r>
              <a:rPr lang="en-US" dirty="0"/>
              <a:t> </a:t>
            </a:r>
            <a:r>
              <a:rPr lang="en-US" dirty="0" err="1"/>
              <a:t>hóa</a:t>
            </a:r>
            <a:r>
              <a:rPr lang="en-US" dirty="0"/>
              <a:t> </a:t>
            </a:r>
            <a:r>
              <a:rPr lang="en-US" dirty="0" err="1"/>
              <a:t>và</a:t>
            </a:r>
            <a:r>
              <a:rPr lang="en-US" dirty="0"/>
              <a:t> </a:t>
            </a:r>
            <a:r>
              <a:rPr lang="en-US" dirty="0" err="1"/>
              <a:t>phân</a:t>
            </a:r>
            <a:r>
              <a:rPr lang="en-US" dirty="0"/>
              <a:t> </a:t>
            </a:r>
            <a:r>
              <a:rPr lang="en-US" dirty="0" err="1"/>
              <a:t>hóa</a:t>
            </a:r>
            <a:r>
              <a:rPr lang="en-US" dirty="0"/>
              <a:t>, </a:t>
            </a:r>
            <a:r>
              <a:rPr lang="en-US" dirty="0" err="1"/>
              <a:t>không</a:t>
            </a:r>
            <a:r>
              <a:rPr lang="en-US" dirty="0"/>
              <a:t> </a:t>
            </a:r>
            <a:r>
              <a:rPr lang="en-US" dirty="0" err="1"/>
              <a:t>dưới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và</a:t>
            </a:r>
            <a:r>
              <a:rPr lang="en-US" dirty="0"/>
              <a:t> </a:t>
            </a:r>
            <a:r>
              <a:rPr lang="en-US" dirty="0" err="1"/>
              <a:t>cũng</a:t>
            </a:r>
            <a:r>
              <a:rPr lang="en-US" dirty="0"/>
              <a:t> </a:t>
            </a:r>
            <a:r>
              <a:rPr lang="en-US" dirty="0" err="1"/>
              <a:t>không</a:t>
            </a:r>
            <a:r>
              <a:rPr lang="en-US" dirty="0"/>
              <a:t> </a:t>
            </a:r>
            <a:r>
              <a:rPr lang="en-US" dirty="0" err="1"/>
              <a:t>vượt</a:t>
            </a:r>
            <a:r>
              <a:rPr lang="en-US" dirty="0"/>
              <a:t> </a:t>
            </a:r>
            <a:r>
              <a:rPr lang="en-US" dirty="0" err="1"/>
              <a:t>quá</a:t>
            </a:r>
            <a:r>
              <a:rPr lang="en-US" dirty="0"/>
              <a:t> </a:t>
            </a:r>
            <a:r>
              <a:rPr lang="en-US" dirty="0" err="1"/>
              <a:t>sự</a:t>
            </a:r>
            <a:r>
              <a:rPr lang="en-US" dirty="0"/>
              <a:t> </a:t>
            </a:r>
            <a:r>
              <a:rPr lang="en-US" dirty="0" err="1"/>
              <a:t>nỗ</a:t>
            </a:r>
            <a:r>
              <a:rPr lang="en-US" dirty="0"/>
              <a:t> </a:t>
            </a:r>
            <a:r>
              <a:rPr lang="en-US" dirty="0" err="1"/>
              <a:t>lực</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hỗ</a:t>
            </a:r>
            <a:r>
              <a:rPr lang="en-US" dirty="0"/>
              <a:t> </a:t>
            </a:r>
            <a:r>
              <a:rPr lang="en-US" dirty="0" err="1"/>
              <a:t>trợ</a:t>
            </a:r>
            <a:r>
              <a:rPr lang="en-US" dirty="0"/>
              <a:t> </a:t>
            </a:r>
            <a:r>
              <a:rPr lang="en-US" dirty="0" err="1"/>
              <a:t>tốt</a:t>
            </a:r>
            <a:r>
              <a:rPr lang="en-US" dirty="0"/>
              <a:t> </a:t>
            </a:r>
            <a:r>
              <a:rPr lang="en-US" dirty="0" err="1"/>
              <a:t>cho</a:t>
            </a:r>
            <a:r>
              <a:rPr lang="en-US" dirty="0"/>
              <a:t> </a:t>
            </a:r>
            <a:r>
              <a:rPr lang="en-US" dirty="0" err="1"/>
              <a:t>việc</a:t>
            </a:r>
            <a:r>
              <a:rPr lang="en-US" dirty="0"/>
              <a:t> </a:t>
            </a:r>
            <a:r>
              <a:rPr lang="en-US" dirty="0" err="1"/>
              <a:t>tối</a:t>
            </a:r>
            <a:r>
              <a:rPr lang="en-US" dirty="0"/>
              <a:t> </a:t>
            </a:r>
            <a:r>
              <a:rPr lang="en-US" dirty="0" err="1"/>
              <a:t>ưu</a:t>
            </a:r>
            <a:r>
              <a:rPr lang="en-US" dirty="0"/>
              <a:t> </a:t>
            </a:r>
            <a:r>
              <a:rPr lang="en-US" dirty="0" err="1"/>
              <a:t>hóa</a:t>
            </a:r>
            <a:r>
              <a:rPr lang="en-US" dirty="0"/>
              <a:t> </a:t>
            </a:r>
            <a:r>
              <a:rPr lang="en-US" dirty="0" err="1"/>
              <a:t>lập</a:t>
            </a:r>
            <a:r>
              <a:rPr lang="en-US" dirty="0"/>
              <a:t> </a:t>
            </a:r>
            <a:r>
              <a:rPr lang="en-US" dirty="0" err="1"/>
              <a:t>phân</a:t>
            </a:r>
            <a:r>
              <a:rPr lang="en-US" dirty="0"/>
              <a:t> </a:t>
            </a:r>
            <a:r>
              <a:rPr lang="en-US" dirty="0" err="1"/>
              <a:t>phối</a:t>
            </a:r>
            <a:r>
              <a:rPr lang="en-US" dirty="0"/>
              <a:t> </a:t>
            </a:r>
            <a:r>
              <a:rPr lang="en-US" dirty="0" err="1"/>
              <a:t>chương</a:t>
            </a:r>
            <a:r>
              <a:rPr lang="en-US" dirty="0"/>
              <a:t> </a:t>
            </a:r>
            <a:r>
              <a:rPr lang="en-US" dirty="0" err="1"/>
              <a:t>trình</a:t>
            </a:r>
            <a:r>
              <a:rPr lang="en-US" dirty="0"/>
              <a:t> </a:t>
            </a:r>
            <a:r>
              <a:rPr lang="en-US" dirty="0" err="1"/>
              <a:t>phù</a:t>
            </a:r>
            <a:r>
              <a:rPr lang="en-US" dirty="0"/>
              <a:t> </a:t>
            </a:r>
            <a:r>
              <a:rPr lang="en-US" dirty="0" err="1"/>
              <a:t>hợp</a:t>
            </a:r>
            <a:r>
              <a:rPr lang="en-US" dirty="0"/>
              <a:t> </a:t>
            </a:r>
            <a:r>
              <a:rPr lang="en-US" dirty="0" err="1" smtClean="0"/>
              <a:t>đối</a:t>
            </a:r>
            <a:r>
              <a:rPr lang="en-US" dirty="0" smtClean="0"/>
              <a:t> </a:t>
            </a:r>
            <a:r>
              <a:rPr lang="en-US" dirty="0" err="1"/>
              <a:t>tượng</a:t>
            </a:r>
            <a:r>
              <a:rPr lang="en-US" dirty="0"/>
              <a:t> </a:t>
            </a:r>
            <a:r>
              <a:rPr lang="en-US" dirty="0" err="1"/>
              <a:t>học</a:t>
            </a:r>
            <a:r>
              <a:rPr lang="en-US" dirty="0"/>
              <a:t> </a:t>
            </a:r>
            <a:r>
              <a:rPr lang="en-US" dirty="0" err="1"/>
              <a:t>sinh</a:t>
            </a:r>
            <a:endParaRPr lang="en-US" dirty="0"/>
          </a:p>
        </p:txBody>
      </p:sp>
    </p:spTree>
    <p:extLst>
      <p:ext uri="{BB962C8B-B14F-4D97-AF65-F5344CB8AC3E}">
        <p14:creationId xmlns:p14="http://schemas.microsoft.com/office/powerpoint/2010/main" val="380339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435280" cy="23042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 </a:t>
            </a:r>
            <a:r>
              <a:rPr lang="en-US" sz="6000" spc="50" dirty="0" err="1" smtClean="0">
                <a:ln w="11430"/>
                <a:solidFill>
                  <a:srgbClr val="FFFF00"/>
                </a:solidFill>
                <a:effectLst>
                  <a:outerShdw blurRad="76200" dist="50800" dir="5400000" algn="tl" rotWithShape="0">
                    <a:srgbClr val="000000">
                      <a:alpha val="65000"/>
                    </a:srgbClr>
                  </a:outerShdw>
                </a:effectLst>
              </a:rPr>
              <a:t>Đề</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kiểm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tra</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cuối</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kỳ</a:t>
            </a:r>
            <a:r>
              <a:rPr lang="en-US" sz="6000" spc="50" dirty="0" smtClean="0">
                <a:ln w="11430"/>
                <a:solidFill>
                  <a:srgbClr val="FFFF00"/>
                </a:solidFill>
                <a:effectLst>
                  <a:outerShdw blurRad="76200" dist="50800" dir="5400000" algn="tl" rotWithShape="0">
                    <a:srgbClr val="000000">
                      <a:alpha val="65000"/>
                    </a:srgbClr>
                  </a:outerShdw>
                </a:effectLst>
              </a:rPr>
              <a:t> 2 </a:t>
            </a:r>
            <a:r>
              <a:rPr lang="en-US" sz="6000" spc="50" dirty="0" err="1" smtClean="0">
                <a:ln w="11430"/>
                <a:solidFill>
                  <a:srgbClr val="FFFF00"/>
                </a:solidFill>
                <a:effectLst>
                  <a:outerShdw blurRad="76200" dist="50800" dir="5400000" algn="tl" rotWithShape="0">
                    <a:srgbClr val="000000">
                      <a:alpha val="65000"/>
                    </a:srgbClr>
                  </a:outerShdw>
                </a:effectLst>
              </a:rPr>
              <a:t>năm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học</a:t>
            </a:r>
            <a:r>
              <a:rPr lang="en-US" sz="6000" spc="50" dirty="0" smtClean="0">
                <a:ln w="11430"/>
                <a:solidFill>
                  <a:srgbClr val="FFFF00"/>
                </a:solidFill>
                <a:effectLst>
                  <a:outerShdw blurRad="76200" dist="50800" dir="5400000" algn="tl" rotWithShape="0">
                    <a:srgbClr val="000000">
                      <a:alpha val="65000"/>
                    </a:srgbClr>
                  </a:outerShdw>
                </a:effectLst>
              </a:rPr>
              <a:t> 2014 - 2015</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9208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IV/-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smtClean="0">
                <a:ln w="11430"/>
                <a:solidFill>
                  <a:srgbClr val="FFFF00"/>
                </a:solidFill>
                <a:effectLst>
                  <a:outerShdw blurRad="76200" dist="50800" dir="5400000" algn="tl" rotWithShape="0">
                    <a:srgbClr val="000000">
                      <a:alpha val="65000"/>
                    </a:srgbClr>
                  </a:outerShdw>
                </a:effectLst>
              </a:rPr>
              <a:t>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đề</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2626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908720"/>
            <a:ext cx="843528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Ma </a:t>
            </a:r>
            <a:r>
              <a:rPr lang="en-US" dirty="0" err="1" smtClean="0"/>
              <a:t>trận</a:t>
            </a:r>
            <a:r>
              <a:rPr lang="en-US" dirty="0" smtClean="0"/>
              <a:t> </a:t>
            </a:r>
            <a:r>
              <a:rPr lang="en-US" dirty="0" err="1" smtClean="0"/>
              <a:t>đề</a:t>
            </a:r>
            <a:r>
              <a:rPr lang="en-US" dirty="0" smtClean="0"/>
              <a:t> </a:t>
            </a:r>
            <a:r>
              <a:rPr lang="en-US" dirty="0" err="1" smtClean="0"/>
              <a:t>đơn</a:t>
            </a:r>
            <a:r>
              <a:rPr lang="en-US" dirty="0" smtClean="0"/>
              <a:t> </a:t>
            </a:r>
            <a:r>
              <a:rPr lang="en-US" dirty="0" err="1" smtClean="0"/>
              <a:t>giản</a:t>
            </a:r>
            <a:r>
              <a:rPr lang="en-US" dirty="0" smtClean="0"/>
              <a:t> (</a:t>
            </a:r>
            <a:r>
              <a:rPr lang="en-US" dirty="0" err="1" smtClean="0"/>
              <a:t>Chỉ</a:t>
            </a:r>
            <a:r>
              <a:rPr lang="en-US" dirty="0" smtClean="0"/>
              <a:t> </a:t>
            </a:r>
            <a:r>
              <a:rPr lang="en-US" dirty="0" err="1" smtClean="0"/>
              <a:t>dành</a:t>
            </a:r>
            <a:r>
              <a:rPr lang="en-US" dirty="0" smtClean="0"/>
              <a:t> </a:t>
            </a:r>
            <a:r>
              <a:rPr lang="en-US" dirty="0" err="1" smtClean="0"/>
              <a:t>cho</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38672"/>
            <a:ext cx="7056784" cy="5214664"/>
          </a:xfrm>
          <a:prstGeom prst="rect">
            <a:avLst/>
          </a:prstGeom>
        </p:spPr>
      </p:pic>
    </p:spTree>
    <p:extLst>
      <p:ext uri="{BB962C8B-B14F-4D97-AF65-F5344CB8AC3E}">
        <p14:creationId xmlns:p14="http://schemas.microsoft.com/office/powerpoint/2010/main" val="3417599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908720"/>
            <a:ext cx="843528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Ma </a:t>
            </a:r>
            <a:r>
              <a:rPr lang="en-US" dirty="0" err="1" smtClean="0"/>
              <a:t>trận</a:t>
            </a:r>
            <a:r>
              <a:rPr lang="en-US" dirty="0" smtClean="0"/>
              <a:t> </a:t>
            </a:r>
            <a:r>
              <a:rPr lang="en-US" dirty="0" err="1" smtClean="0"/>
              <a:t>đề</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 </a:t>
            </a:r>
            <a:r>
              <a:rPr lang="en-US" dirty="0" err="1" smtClean="0"/>
              <a:t>và</a:t>
            </a:r>
            <a:r>
              <a:rPr lang="en-US" dirty="0" smtClean="0"/>
              <a:t> </a:t>
            </a:r>
            <a:r>
              <a:rPr lang="en-US" dirty="0" err="1" smtClean="0"/>
              <a:t>tự</a:t>
            </a:r>
            <a:r>
              <a:rPr lang="en-US" dirty="0" smtClean="0"/>
              <a:t> </a:t>
            </a:r>
            <a:r>
              <a:rPr lang="en-US" dirty="0" err="1" smtClean="0"/>
              <a:t>luận</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68760"/>
            <a:ext cx="7128792" cy="5346594"/>
          </a:xfrm>
          <a:prstGeom prst="rect">
            <a:avLst/>
          </a:prstGeom>
        </p:spPr>
      </p:pic>
    </p:spTree>
    <p:extLst>
      <p:ext uri="{BB962C8B-B14F-4D97-AF65-F5344CB8AC3E}">
        <p14:creationId xmlns:p14="http://schemas.microsoft.com/office/powerpoint/2010/main" val="726842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1124744"/>
            <a:ext cx="843528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a:t>
            </a:r>
            <a:r>
              <a:rPr lang="en-US" dirty="0" err="1" smtClean="0"/>
              <a:t>Bỏ</a:t>
            </a:r>
            <a:r>
              <a:rPr lang="en-US" dirty="0" smtClean="0"/>
              <a:t> </a:t>
            </a:r>
            <a:r>
              <a:rPr lang="en-US" dirty="0" err="1" smtClean="0"/>
              <a:t>cột</a:t>
            </a:r>
            <a:r>
              <a:rPr lang="en-US" dirty="0" smtClean="0"/>
              <a:t> “</a:t>
            </a:r>
            <a:r>
              <a:rPr lang="en-US" dirty="0" err="1" smtClean="0"/>
              <a:t>Tầm</a:t>
            </a:r>
            <a:r>
              <a:rPr lang="en-US" dirty="0" smtClean="0"/>
              <a:t> </a:t>
            </a:r>
            <a:r>
              <a:rPr lang="en-US" dirty="0" err="1" smtClean="0"/>
              <a:t>quan</a:t>
            </a:r>
            <a:r>
              <a:rPr lang="en-US" dirty="0" smtClean="0"/>
              <a:t> </a:t>
            </a:r>
            <a:r>
              <a:rPr lang="en-US" dirty="0" err="1" smtClean="0"/>
              <a:t>trọng</a:t>
            </a:r>
            <a:r>
              <a:rPr lang="en-US" dirty="0" smtClean="0"/>
              <a:t>”</a:t>
            </a:r>
            <a:r>
              <a:rPr lang="en-US" i="1" dirty="0" smtClean="0"/>
              <a:t>; </a:t>
            </a:r>
            <a:r>
              <a:rPr lang="en-US" dirty="0" smtClean="0"/>
              <a:t>qui </a:t>
            </a:r>
            <a:r>
              <a:rPr lang="en-US" dirty="0" err="1" smtClean="0"/>
              <a:t>cột</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theo</a:t>
            </a:r>
            <a:r>
              <a:rPr lang="en-US" dirty="0" smtClean="0"/>
              <a:t> </a:t>
            </a:r>
            <a:r>
              <a:rPr lang="en-US" dirty="0" err="1" smtClean="0"/>
              <a:t>thang</a:t>
            </a:r>
            <a:r>
              <a:rPr lang="en-US" dirty="0" smtClean="0"/>
              <a:t> </a:t>
            </a:r>
            <a:r>
              <a:rPr lang="en-US" dirty="0" err="1" smtClean="0"/>
              <a:t>điểm</a:t>
            </a:r>
            <a:r>
              <a:rPr lang="en-US" dirty="0" smtClean="0"/>
              <a:t> 10</a:t>
            </a:r>
          </a:p>
          <a:p>
            <a:pPr algn="just">
              <a:lnSpc>
                <a:spcPct val="80000"/>
              </a:lnSpc>
              <a:buFontTx/>
              <a:buNone/>
            </a:pPr>
            <a:endParaRPr lang="en-US" dirty="0" smtClean="0"/>
          </a:p>
          <a:p>
            <a:pPr algn="just">
              <a:lnSpc>
                <a:spcPct val="80000"/>
              </a:lnSpc>
              <a:buFontTx/>
              <a:buNone/>
            </a:pPr>
            <a:r>
              <a:rPr lang="en-US" dirty="0" smtClean="0"/>
              <a:t>2- </a:t>
            </a:r>
            <a:r>
              <a:rPr lang="en-US" dirty="0" err="1" smtClean="0"/>
              <a:t>Phân</a:t>
            </a:r>
            <a:r>
              <a:rPr lang="en-US" dirty="0" smtClean="0"/>
              <a:t> </a:t>
            </a:r>
            <a:r>
              <a:rPr lang="en-US" dirty="0" err="1" smtClean="0"/>
              <a:t>rã</a:t>
            </a:r>
            <a:r>
              <a:rPr lang="en-US" dirty="0" smtClean="0"/>
              <a:t> </a:t>
            </a:r>
            <a:r>
              <a:rPr lang="en-US" dirty="0" err="1" smtClean="0"/>
              <a:t>cột</a:t>
            </a:r>
            <a:r>
              <a:rPr lang="en-US" dirty="0" smtClean="0"/>
              <a:t> </a:t>
            </a:r>
            <a:r>
              <a:rPr lang="en-US" i="1" dirty="0" err="1" smtClean="0"/>
              <a:t>Trọng</a:t>
            </a:r>
            <a:r>
              <a:rPr lang="en-US" i="1" dirty="0" smtClean="0"/>
              <a:t> </a:t>
            </a:r>
            <a:r>
              <a:rPr lang="en-US" i="1" dirty="0" err="1" smtClean="0"/>
              <a:t>số</a:t>
            </a:r>
            <a:r>
              <a:rPr lang="en-US" i="1" dirty="0" smtClean="0"/>
              <a:t> </a:t>
            </a:r>
            <a:r>
              <a:rPr lang="en-US" dirty="0" smtClean="0"/>
              <a:t>(</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của</a:t>
            </a:r>
            <a:r>
              <a:rPr lang="en-US" dirty="0" smtClean="0"/>
              <a:t> </a:t>
            </a:r>
            <a:r>
              <a:rPr lang="en-US" dirty="0" err="1" smtClean="0"/>
              <a:t>Chuẩn</a:t>
            </a:r>
            <a:r>
              <a:rPr lang="en-US" dirty="0" smtClean="0"/>
              <a:t> qui </a:t>
            </a:r>
            <a:r>
              <a:rPr lang="en-US" dirty="0" err="1" smtClean="0"/>
              <a:t>định</a:t>
            </a:r>
            <a:r>
              <a:rPr lang="en-US" dirty="0" smtClean="0"/>
              <a:t>) </a:t>
            </a:r>
            <a:r>
              <a:rPr lang="en-US" dirty="0" err="1" smtClean="0"/>
              <a:t>theo</a:t>
            </a:r>
            <a:r>
              <a:rPr lang="en-US" dirty="0" smtClean="0"/>
              <a:t> </a:t>
            </a:r>
            <a:r>
              <a:rPr lang="en-US" dirty="0" err="1" smtClean="0"/>
              <a:t>trật</a:t>
            </a:r>
            <a:r>
              <a:rPr lang="en-US" dirty="0" smtClean="0"/>
              <a:t> </a:t>
            </a:r>
            <a:r>
              <a:rPr lang="en-US" dirty="0" err="1" smtClean="0"/>
              <a:t>tự</a:t>
            </a:r>
            <a:r>
              <a:rPr lang="en-US" dirty="0" smtClean="0"/>
              <a:t> </a:t>
            </a:r>
            <a:r>
              <a:rPr lang="en-US" dirty="0" err="1" smtClean="0"/>
              <a:t>từ</a:t>
            </a:r>
            <a:r>
              <a:rPr lang="en-US" dirty="0" smtClean="0"/>
              <a:t> 1 </a:t>
            </a:r>
            <a:r>
              <a:rPr lang="en-US" dirty="0" err="1" smtClean="0"/>
              <a:t>đến</a:t>
            </a:r>
            <a:r>
              <a:rPr lang="en-US" dirty="0" smtClean="0"/>
              <a:t> 4 </a:t>
            </a:r>
            <a:r>
              <a:rPr lang="en-US" dirty="0" err="1" smtClean="0"/>
              <a:t>thành</a:t>
            </a:r>
            <a:r>
              <a:rPr lang="en-US" dirty="0" smtClean="0"/>
              <a:t> </a:t>
            </a:r>
            <a:r>
              <a:rPr lang="en-US" dirty="0" err="1" smtClean="0"/>
              <a:t>các</a:t>
            </a:r>
            <a:r>
              <a:rPr lang="en-US" dirty="0" smtClean="0"/>
              <a:t> </a:t>
            </a:r>
            <a:r>
              <a:rPr lang="en-US" dirty="0" err="1" smtClean="0"/>
              <a:t>cột</a:t>
            </a:r>
            <a:r>
              <a:rPr lang="en-US" dirty="0" smtClean="0"/>
              <a:t> </a:t>
            </a:r>
            <a:r>
              <a:rPr lang="en-US" dirty="0" err="1" smtClean="0"/>
              <a:t>bộ</a:t>
            </a:r>
            <a:r>
              <a:rPr lang="en-US" dirty="0" smtClean="0"/>
              <a:t> </a:t>
            </a:r>
            <a:r>
              <a:rPr lang="en-US" dirty="0" err="1" smtClean="0"/>
              <a:t>phận</a:t>
            </a:r>
            <a:r>
              <a:rPr lang="en-US" dirty="0" smtClean="0"/>
              <a:t> </a:t>
            </a:r>
            <a:r>
              <a:rPr lang="en-US" dirty="0" err="1" smtClean="0"/>
              <a:t>tương</a:t>
            </a:r>
            <a:r>
              <a:rPr lang="en-US" dirty="0" smtClean="0"/>
              <a:t> </a:t>
            </a:r>
            <a:r>
              <a:rPr lang="en-US" dirty="0" err="1" smtClean="0"/>
              <a:t>ứng</a:t>
            </a:r>
            <a:r>
              <a:rPr lang="en-US" dirty="0" smtClean="0"/>
              <a:t> 4 </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của</a:t>
            </a:r>
            <a:r>
              <a:rPr lang="en-US" dirty="0" smtClean="0"/>
              <a:t> </a:t>
            </a:r>
            <a:r>
              <a:rPr lang="en-US" dirty="0" err="1" smtClean="0"/>
              <a:t>học</a:t>
            </a:r>
            <a:r>
              <a:rPr lang="en-US" dirty="0" smtClean="0"/>
              <a:t> </a:t>
            </a:r>
            <a:r>
              <a:rPr lang="en-US" dirty="0" err="1" smtClean="0"/>
              <a:t>sinh</a:t>
            </a:r>
            <a:r>
              <a:rPr lang="en-US" dirty="0" smtClean="0"/>
              <a:t> (</a:t>
            </a:r>
            <a:r>
              <a:rPr lang="en-US" dirty="0" err="1" smtClean="0"/>
              <a:t>biết</a:t>
            </a:r>
            <a:r>
              <a:rPr lang="en-US" dirty="0" smtClean="0"/>
              <a:t>, </a:t>
            </a:r>
            <a:r>
              <a:rPr lang="en-US" dirty="0" err="1" smtClean="0"/>
              <a:t>hiểu</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các</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cao</a:t>
            </a:r>
            <a:r>
              <a:rPr lang="en-US" dirty="0" smtClean="0"/>
              <a:t> </a:t>
            </a:r>
            <a:r>
              <a:rPr lang="en-US" dirty="0" err="1" smtClean="0"/>
              <a:t>hơn</a:t>
            </a:r>
            <a:r>
              <a:rPr lang="en-US" dirty="0" smtClean="0"/>
              <a:t>) </a:t>
            </a:r>
            <a:r>
              <a:rPr lang="en-US" dirty="0" err="1" smtClean="0"/>
              <a:t>và</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câu</a:t>
            </a:r>
            <a:r>
              <a:rPr lang="en-US" dirty="0" smtClean="0"/>
              <a:t> </a:t>
            </a:r>
            <a:r>
              <a:rPr lang="en-US" dirty="0" err="1" smtClean="0"/>
              <a:t>hỏi</a:t>
            </a:r>
            <a:r>
              <a:rPr lang="en-US" dirty="0" smtClean="0"/>
              <a:t>. </a:t>
            </a:r>
          </a:p>
          <a:p>
            <a:pPr algn="just">
              <a:lnSpc>
                <a:spcPct val="80000"/>
              </a:lnSpc>
              <a:buFontTx/>
              <a:buNone/>
            </a:pPr>
            <a:endParaRPr lang="en-US" dirty="0" smtClean="0"/>
          </a:p>
          <a:p>
            <a:pPr algn="just">
              <a:lnSpc>
                <a:spcPct val="80000"/>
              </a:lnSpc>
              <a:buFontTx/>
              <a:buNone/>
            </a:pPr>
            <a:r>
              <a:rPr lang="en-US" dirty="0" smtClean="0"/>
              <a:t>3- </a:t>
            </a:r>
            <a:r>
              <a:rPr lang="en-US" dirty="0" err="1" smtClean="0"/>
              <a:t>Thay</a:t>
            </a:r>
            <a:r>
              <a:rPr lang="en-US" dirty="0" smtClean="0"/>
              <a:t> </a:t>
            </a:r>
            <a:r>
              <a:rPr lang="en-US" dirty="0" err="1" smtClean="0"/>
              <a:t>cho</a:t>
            </a:r>
            <a:r>
              <a:rPr lang="en-US" dirty="0" smtClean="0"/>
              <a:t> </a:t>
            </a:r>
            <a:r>
              <a:rPr lang="en-US" dirty="0" err="1" smtClean="0"/>
              <a:t>hàng</a:t>
            </a:r>
            <a:r>
              <a:rPr lang="en-US" dirty="0" smtClean="0"/>
              <a:t> </a:t>
            </a:r>
            <a:r>
              <a:rPr lang="en-US" dirty="0" err="1" smtClean="0"/>
              <a:t>cuối</a:t>
            </a:r>
            <a:r>
              <a:rPr lang="en-US" dirty="0" smtClean="0"/>
              <a:t> </a:t>
            </a:r>
            <a:r>
              <a:rPr lang="en-US" dirty="0" err="1" smtClean="0"/>
              <a:t>cùng</a:t>
            </a:r>
            <a:r>
              <a:rPr lang="en-US" dirty="0" smtClean="0"/>
              <a:t> </a:t>
            </a:r>
            <a:r>
              <a:rPr lang="en-US" dirty="0" err="1" smtClean="0"/>
              <a:t>bởi</a:t>
            </a:r>
            <a:r>
              <a:rPr lang="en-US" dirty="0" smtClean="0"/>
              <a:t> </a:t>
            </a:r>
            <a:r>
              <a:rPr lang="en-US" dirty="0" err="1" smtClean="0"/>
              <a:t>hàng</a:t>
            </a:r>
            <a:r>
              <a:rPr lang="en-US" dirty="0" smtClean="0"/>
              <a:t> </a:t>
            </a:r>
            <a:r>
              <a:rPr lang="en-US" dirty="0" err="1" smtClean="0"/>
              <a:t>mô</a:t>
            </a:r>
            <a:r>
              <a:rPr lang="en-US" dirty="0" smtClean="0"/>
              <a:t> </a:t>
            </a:r>
            <a:r>
              <a:rPr lang="en-US" dirty="0" err="1" smtClean="0"/>
              <a:t>tả</a:t>
            </a:r>
            <a:r>
              <a:rPr lang="en-US" dirty="0" smtClean="0"/>
              <a:t> </a:t>
            </a:r>
            <a:r>
              <a:rPr lang="en-US" dirty="0" err="1" smtClean="0"/>
              <a:t>mục</a:t>
            </a:r>
            <a:r>
              <a:rPr lang="en-US" dirty="0" smtClean="0"/>
              <a:t> </a:t>
            </a:r>
            <a:r>
              <a:rPr lang="en-US" dirty="0" err="1" smtClean="0"/>
              <a:t>đích</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kiểm</a:t>
            </a:r>
            <a:r>
              <a:rPr lang="en-US" dirty="0" smtClean="0"/>
              <a:t> </a:t>
            </a:r>
            <a:r>
              <a:rPr lang="en-US" dirty="0" err="1" smtClean="0"/>
              <a:t>tra</a:t>
            </a:r>
            <a:r>
              <a:rPr lang="en-US" dirty="0" smtClean="0"/>
              <a:t> qua </a:t>
            </a:r>
            <a:r>
              <a:rPr lang="en-US" dirty="0" err="1" smtClean="0"/>
              <a:t>tỉ</a:t>
            </a:r>
            <a:r>
              <a:rPr lang="en-US" dirty="0" smtClean="0"/>
              <a:t> </a:t>
            </a:r>
            <a:r>
              <a:rPr lang="en-US" dirty="0" err="1" smtClean="0"/>
              <a:t>lệ</a:t>
            </a:r>
            <a:r>
              <a:rPr lang="en-US" dirty="0" smtClean="0"/>
              <a:t> % </a:t>
            </a:r>
            <a:r>
              <a:rPr lang="en-US" dirty="0" err="1" smtClean="0"/>
              <a:t>và</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cho</a:t>
            </a:r>
            <a:r>
              <a:rPr lang="en-US" dirty="0" smtClean="0"/>
              <a:t> </a:t>
            </a:r>
            <a:r>
              <a:rPr lang="en-US" dirty="0" err="1" smtClean="0"/>
              <a:t>mỗi</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kiểm</a:t>
            </a:r>
            <a:r>
              <a:rPr lang="en-US" dirty="0" smtClean="0"/>
              <a:t> </a:t>
            </a:r>
            <a:r>
              <a:rPr lang="en-US" dirty="0" err="1" smtClean="0"/>
              <a:t>tra</a:t>
            </a:r>
            <a:endParaRPr lang="en-US" dirty="0" smtClean="0"/>
          </a:p>
          <a:p>
            <a:pPr algn="just">
              <a:lnSpc>
                <a:spcPct val="80000"/>
              </a:lnSpc>
              <a:buFontTx/>
              <a:buNone/>
            </a:pPr>
            <a:endParaRPr lang="en-US" dirty="0" smtClean="0"/>
          </a:p>
          <a:p>
            <a:pPr algn="just">
              <a:lnSpc>
                <a:spcPct val="80000"/>
              </a:lnSpc>
              <a:buFontTx/>
              <a:buNone/>
            </a:pPr>
            <a:r>
              <a:rPr lang="en-US" dirty="0" smtClean="0"/>
              <a:t>4- </a:t>
            </a:r>
            <a:r>
              <a:rPr lang="en-US" dirty="0" err="1" smtClean="0"/>
              <a:t>Bổ</a:t>
            </a:r>
            <a:r>
              <a:rPr lang="en-US" dirty="0" smtClean="0"/>
              <a:t> sung </a:t>
            </a:r>
            <a:r>
              <a:rPr lang="en-US" dirty="0" err="1" smtClean="0"/>
              <a:t>và</a:t>
            </a:r>
            <a:r>
              <a:rPr lang="en-US" dirty="0" smtClean="0"/>
              <a:t> chi </a:t>
            </a:r>
            <a:r>
              <a:rPr lang="en-US" dirty="0" err="1" smtClean="0"/>
              <a:t>tiết</a:t>
            </a:r>
            <a:r>
              <a:rPr lang="en-US" dirty="0" smtClean="0"/>
              <a:t> </a:t>
            </a:r>
            <a:r>
              <a:rPr lang="en-US" dirty="0" err="1" smtClean="0"/>
              <a:t>hóa</a:t>
            </a:r>
            <a:r>
              <a:rPr lang="en-US" dirty="0" smtClean="0"/>
              <a:t> </a:t>
            </a:r>
            <a:r>
              <a:rPr lang="en-US" dirty="0" err="1" smtClean="0"/>
              <a:t>mỗi</a:t>
            </a:r>
            <a:r>
              <a:rPr lang="en-US" dirty="0" smtClean="0"/>
              <a:t> ô </a:t>
            </a:r>
            <a:r>
              <a:rPr lang="en-US" dirty="0" err="1" smtClean="0"/>
              <a:t>trong</a:t>
            </a:r>
            <a:r>
              <a:rPr lang="en-US" dirty="0" smtClean="0"/>
              <a:t> ma </a:t>
            </a:r>
            <a:r>
              <a:rPr lang="en-US" dirty="0" err="1" smtClean="0"/>
              <a:t>trận</a:t>
            </a:r>
            <a:r>
              <a:rPr lang="en-US" dirty="0" smtClean="0"/>
              <a:t> </a:t>
            </a:r>
            <a:r>
              <a:rPr lang="en-US" dirty="0" err="1" smtClean="0"/>
              <a:t>là</a:t>
            </a:r>
            <a:r>
              <a:rPr lang="en-US" dirty="0" smtClean="0"/>
              <a:t>: </a:t>
            </a:r>
            <a:r>
              <a:rPr lang="en-US" dirty="0" err="1" smtClean="0"/>
              <a:t>đơn</a:t>
            </a:r>
            <a:r>
              <a:rPr lang="en-US" dirty="0" smtClean="0"/>
              <a:t> </a:t>
            </a:r>
            <a:r>
              <a:rPr lang="en-US" dirty="0" err="1" smtClean="0"/>
              <a:t>vị</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kĩ</a:t>
            </a:r>
            <a:r>
              <a:rPr lang="en-US" dirty="0" smtClean="0"/>
              <a:t> </a:t>
            </a:r>
            <a:r>
              <a:rPr lang="en-US" dirty="0" err="1" smtClean="0"/>
              <a:t>năng</a:t>
            </a:r>
            <a:r>
              <a:rPr lang="en-US" dirty="0" smtClean="0"/>
              <a:t> </a:t>
            </a:r>
            <a:r>
              <a:rPr lang="en-US" dirty="0" err="1" smtClean="0"/>
              <a:t>cơ</a:t>
            </a:r>
            <a:r>
              <a:rPr lang="en-US" dirty="0" smtClean="0"/>
              <a:t> </a:t>
            </a:r>
            <a:r>
              <a:rPr lang="en-US" dirty="0" err="1" smtClean="0"/>
              <a:t>bản</a:t>
            </a:r>
            <a:r>
              <a:rPr lang="en-US" dirty="0" smtClean="0"/>
              <a:t> </a:t>
            </a:r>
            <a:r>
              <a:rPr lang="en-US" dirty="0" err="1" smtClean="0"/>
              <a:t>trọng</a:t>
            </a:r>
            <a:r>
              <a:rPr lang="en-US" dirty="0" smtClean="0"/>
              <a:t> </a:t>
            </a:r>
            <a:r>
              <a:rPr lang="en-US" dirty="0" err="1" smtClean="0"/>
              <a:t>tâm</a:t>
            </a:r>
            <a:r>
              <a:rPr lang="en-US" dirty="0" smtClean="0"/>
              <a:t> </a:t>
            </a:r>
            <a:r>
              <a:rPr lang="en-US" dirty="0" err="1" smtClean="0"/>
              <a:t>cần</a:t>
            </a:r>
            <a:r>
              <a:rPr lang="en-US" dirty="0" smtClean="0"/>
              <a:t> </a:t>
            </a:r>
            <a:r>
              <a:rPr lang="en-US" dirty="0" err="1" smtClean="0"/>
              <a:t>kiểm</a:t>
            </a:r>
            <a:r>
              <a:rPr lang="en-US" dirty="0" smtClean="0"/>
              <a:t> </a:t>
            </a:r>
            <a:r>
              <a:rPr lang="en-US" dirty="0" err="1" smtClean="0"/>
              <a:t>tra</a:t>
            </a:r>
            <a:r>
              <a:rPr lang="en-US" dirty="0" smtClean="0"/>
              <a:t>, </a:t>
            </a:r>
            <a:r>
              <a:rPr lang="en-US" dirty="0" err="1" smtClean="0"/>
              <a:t>số</a:t>
            </a:r>
            <a:r>
              <a:rPr lang="en-US" dirty="0" smtClean="0"/>
              <a:t> </a:t>
            </a:r>
            <a:r>
              <a:rPr lang="en-US" dirty="0" err="1" smtClean="0"/>
              <a:t>lượng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và</a:t>
            </a:r>
            <a:r>
              <a:rPr lang="en-US" dirty="0" smtClean="0"/>
              <a:t> </a:t>
            </a:r>
            <a:r>
              <a:rPr lang="en-US" dirty="0" err="1" smtClean="0"/>
              <a:t>số</a:t>
            </a:r>
            <a:r>
              <a:rPr lang="en-US" dirty="0" smtClean="0"/>
              <a:t> </a:t>
            </a:r>
            <a:r>
              <a:rPr lang="en-US" dirty="0" err="1" smtClean="0"/>
              <a:t>điểm</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định</a:t>
            </a:r>
            <a:r>
              <a:rPr lang="en-US" dirty="0" smtClean="0"/>
              <a:t> </a:t>
            </a:r>
            <a:r>
              <a:rPr lang="en-US" dirty="0" err="1" smtClean="0"/>
              <a:t>vị</a:t>
            </a:r>
            <a:r>
              <a:rPr lang="en-US" dirty="0" smtClean="0"/>
              <a:t> </a:t>
            </a:r>
            <a:r>
              <a:rPr lang="en-US" dirty="0" err="1" smtClean="0"/>
              <a:t>theo</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và</a:t>
            </a:r>
            <a:r>
              <a:rPr lang="en-US" dirty="0" smtClean="0"/>
              <a:t> </a:t>
            </a:r>
            <a:r>
              <a:rPr lang="en-US" dirty="0" err="1" smtClean="0"/>
              <a:t>lượng</a:t>
            </a:r>
            <a:r>
              <a:rPr lang="en-US" dirty="0" smtClean="0"/>
              <a:t> </a:t>
            </a:r>
            <a:r>
              <a:rPr lang="en-US" dirty="0" err="1" smtClean="0"/>
              <a:t>hóa</a:t>
            </a:r>
            <a:r>
              <a:rPr lang="en-US" dirty="0" smtClean="0"/>
              <a:t> </a:t>
            </a:r>
            <a:r>
              <a:rPr lang="en-US" dirty="0" err="1" smtClean="0"/>
              <a:t>số</a:t>
            </a:r>
            <a:r>
              <a:rPr lang="en-US" dirty="0" smtClean="0"/>
              <a:t> </a:t>
            </a:r>
            <a:r>
              <a:rPr lang="en-US" dirty="0" err="1" smtClean="0"/>
              <a:t>điểm</a:t>
            </a:r>
            <a:r>
              <a:rPr lang="en-US" dirty="0" smtClean="0"/>
              <a:t> </a:t>
            </a:r>
            <a:r>
              <a:rPr lang="en-US" dirty="0" err="1" smtClean="0"/>
              <a:t>theo</a:t>
            </a:r>
            <a:r>
              <a:rPr lang="en-US" dirty="0" smtClean="0"/>
              <a:t> </a:t>
            </a:r>
            <a:r>
              <a:rPr lang="en-US" dirty="0" err="1" smtClean="0"/>
              <a:t>bội</a:t>
            </a:r>
            <a:r>
              <a:rPr lang="en-US" dirty="0" smtClean="0"/>
              <a:t> </a:t>
            </a:r>
            <a:r>
              <a:rPr lang="en-US" dirty="0" err="1" smtClean="0"/>
              <a:t>số</a:t>
            </a:r>
            <a:r>
              <a:rPr lang="en-US" dirty="0" smtClean="0"/>
              <a:t> </a:t>
            </a:r>
            <a:r>
              <a:rPr lang="en-US" dirty="0" err="1" smtClean="0"/>
              <a:t>chẵn</a:t>
            </a:r>
            <a:r>
              <a:rPr lang="en-US" dirty="0" smtClean="0"/>
              <a:t>.</a:t>
            </a:r>
            <a:endParaRPr lang="en-US" dirty="0"/>
          </a:p>
        </p:txBody>
      </p:sp>
    </p:spTree>
    <p:extLst>
      <p:ext uri="{BB962C8B-B14F-4D97-AF65-F5344CB8AC3E}">
        <p14:creationId xmlns:p14="http://schemas.microsoft.com/office/powerpoint/2010/main" val="21687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bước</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graphicFrame>
        <p:nvGraphicFramePr>
          <p:cNvPr id="4" name="Diagram 3"/>
          <p:cNvGraphicFramePr/>
          <p:nvPr>
            <p:extLst>
              <p:ext uri="{D42A27DB-BD31-4B8C-83A1-F6EECF244321}">
                <p14:modId xmlns:p14="http://schemas.microsoft.com/office/powerpoint/2010/main" val="2454935464"/>
              </p:ext>
            </p:extLst>
          </p:nvPr>
        </p:nvGraphicFramePr>
        <p:xfrm>
          <a:off x="971600" y="908720"/>
          <a:ext cx="712879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466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1268760"/>
            <a:ext cx="8435280" cy="3744416"/>
          </a:xfrm>
        </p:spPr>
        <p:txBody>
          <a:bodyPr>
            <a:noAutofit/>
          </a:bodyPr>
          <a:lstStyle/>
          <a:p>
            <a:pPr marL="0" indent="0" algn="just">
              <a:buNone/>
            </a:pPr>
            <a:r>
              <a:rPr lang="nl-NL" i="1" dirty="0" smtClean="0"/>
              <a:t>Khi </a:t>
            </a:r>
            <a:r>
              <a:rPr lang="nl-NL" i="1" dirty="0"/>
              <a:t>viết các chuẩn cần đánh giá đối với mỗi cấp độ tư duy:</a:t>
            </a:r>
            <a:endParaRPr lang="en-US" dirty="0"/>
          </a:p>
          <a:p>
            <a:pPr algn="just"/>
            <a:r>
              <a:rPr lang="nl-NL" dirty="0" smtClean="0"/>
              <a:t>Chuẩn </a:t>
            </a:r>
            <a:r>
              <a:rPr lang="nl-NL" dirty="0"/>
              <a:t>được chọn để đánh giá là chuẩn có vai trò quan trọng trong </a:t>
            </a:r>
            <a:r>
              <a:rPr lang="it-IT" dirty="0"/>
              <a:t>chương trình</a:t>
            </a:r>
            <a:r>
              <a:rPr lang="nl-NL" dirty="0"/>
              <a:t> môn học. </a:t>
            </a:r>
            <a:r>
              <a:rPr lang="nl-NL" dirty="0" smtClean="0"/>
              <a:t>Mỗi </a:t>
            </a:r>
            <a:r>
              <a:rPr lang="nl-NL" dirty="0"/>
              <a:t>một chủ đề (nội dung, chương...) nên có những chuẩn đại diện được chọn để đánh giá.</a:t>
            </a:r>
            <a:endParaRPr lang="en-US" dirty="0"/>
          </a:p>
          <a:p>
            <a:pPr algn="just"/>
            <a:r>
              <a:rPr lang="nl-NL" dirty="0" smtClean="0"/>
              <a:t>Số </a:t>
            </a:r>
            <a:r>
              <a:rPr lang="nl-NL" dirty="0"/>
              <a:t>lượng chuẩn cần đánh giá ở mỗi chủ đề (nội dung, chương...) tương ứng với thời lượng quy định trong phân phối chương trình dành cho chủ đề (nội dung, chương...) đó. Nên để số lượng các chuẩn kĩ năng và chuẩn đòi hỏi mức độ tư duy cao (vận dụng) nhiều hơn</a:t>
            </a:r>
            <a:r>
              <a:rPr lang="nl-NL" dirty="0" smtClean="0"/>
              <a:t>.</a:t>
            </a:r>
            <a:endParaRPr lang="en-US" dirty="0"/>
          </a:p>
        </p:txBody>
      </p:sp>
    </p:spTree>
    <p:extLst>
      <p:ext uri="{BB962C8B-B14F-4D97-AF65-F5344CB8AC3E}">
        <p14:creationId xmlns:p14="http://schemas.microsoft.com/office/powerpoint/2010/main" val="2940061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908720"/>
            <a:ext cx="8435280" cy="5400600"/>
          </a:xfrm>
        </p:spPr>
        <p:txBody>
          <a:bodyPr>
            <a:noAutofit/>
          </a:bodyPr>
          <a:lstStyle/>
          <a:p>
            <a:pPr marL="0" indent="0" algn="just">
              <a:buNone/>
            </a:pPr>
            <a:r>
              <a:rPr lang="nl-NL" i="1" dirty="0" smtClean="0"/>
              <a:t>Quyết </a:t>
            </a:r>
            <a:r>
              <a:rPr lang="nl-NL" i="1" dirty="0"/>
              <a:t>định tỉ lệ % tổng điểm phân phối cho mỗi chủ đề (nội dung, chương...):</a:t>
            </a:r>
            <a:endParaRPr lang="en-US" dirty="0"/>
          </a:p>
          <a:p>
            <a:pPr algn="just"/>
            <a:r>
              <a:rPr lang="nl-NL" dirty="0"/>
              <a:t>Căn cứ vào mục đích của đề kiểm tra, căn cứ vào mức độ quan trọng của mỗi chủ đề (nội dung, chương...) trong chương trình và thời lượng quy định trong phân phối chương trình để phân phối tỉ lệ % tổng điểm cho từng chủ đề</a:t>
            </a:r>
            <a:r>
              <a:rPr lang="nl-NL" dirty="0" smtClean="0"/>
              <a:t>.</a:t>
            </a:r>
            <a:endParaRPr lang="en-US" dirty="0"/>
          </a:p>
        </p:txBody>
      </p:sp>
    </p:spTree>
    <p:extLst>
      <p:ext uri="{BB962C8B-B14F-4D97-AF65-F5344CB8AC3E}">
        <p14:creationId xmlns:p14="http://schemas.microsoft.com/office/powerpoint/2010/main" val="76472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1052736"/>
            <a:ext cx="8435280" cy="5112568"/>
          </a:xfrm>
        </p:spPr>
        <p:txBody>
          <a:bodyPr>
            <a:noAutofit/>
          </a:bodyPr>
          <a:lstStyle/>
          <a:p>
            <a:pPr marL="0" indent="0" algn="just">
              <a:buNone/>
            </a:pPr>
            <a:r>
              <a:rPr lang="nl-NL" i="1" dirty="0" smtClean="0"/>
              <a:t>Tính </a:t>
            </a:r>
            <a:r>
              <a:rPr lang="nl-NL" i="1" dirty="0"/>
              <a:t>số điểm và quyết định số câu hỏi cho mỗi chuẩn tương ứng</a:t>
            </a:r>
            <a:endParaRPr lang="en-US" dirty="0"/>
          </a:p>
          <a:p>
            <a:pPr algn="just"/>
            <a:r>
              <a:rPr lang="nl-NL" dirty="0" smtClean="0"/>
              <a:t>Căn </a:t>
            </a:r>
            <a:r>
              <a:rPr lang="nl-NL" dirty="0"/>
              <a:t>cứ vào mục đích của đề kiểm tra để phân phối tỉ lệ % số điểm cho mỗi chuẩn cần đánh giá, ở mỗi chủ đề, theo hàng. Giữa </a:t>
            </a:r>
            <a:r>
              <a:rPr lang="nl-NL" dirty="0" smtClean="0"/>
              <a:t>các cấp độ </a:t>
            </a:r>
            <a:r>
              <a:rPr lang="nl-NL" dirty="0"/>
              <a:t>nhận biết, thông hiểu, vận dụng theo thứ tự nên theo tỉ lệ phù hợp với chủ đề, nội dung và trình độ, năng lực của học sinh.</a:t>
            </a:r>
            <a:endParaRPr lang="en-US" dirty="0"/>
          </a:p>
          <a:p>
            <a:pPr algn="just"/>
            <a:r>
              <a:rPr lang="nl-NL" dirty="0" smtClean="0"/>
              <a:t>Căn </a:t>
            </a:r>
            <a:r>
              <a:rPr lang="nl-NL" dirty="0"/>
              <a:t>cứ vào số điểm đã xác định ở </a:t>
            </a:r>
            <a:r>
              <a:rPr lang="nl-NL" dirty="0" smtClean="0"/>
              <a:t>bước 5 để </a:t>
            </a:r>
            <a:r>
              <a:rPr lang="nl-NL" dirty="0"/>
              <a:t>quyết định số điểm và câu hỏi tương ứng, trong đó mỗi câu hỏi dạng </a:t>
            </a:r>
            <a:r>
              <a:rPr lang="nl-NL" dirty="0" smtClean="0"/>
              <a:t>trắc nghiệm khách quan phải </a:t>
            </a:r>
            <a:r>
              <a:rPr lang="nl-NL" dirty="0"/>
              <a:t>có số điểm bằng nhau.</a:t>
            </a:r>
            <a:endParaRPr lang="en-US" dirty="0"/>
          </a:p>
          <a:p>
            <a:pPr algn="just"/>
            <a:r>
              <a:rPr lang="nl-NL" dirty="0" smtClean="0"/>
              <a:t>Nếu </a:t>
            </a:r>
            <a:r>
              <a:rPr lang="nl-NL" dirty="0"/>
              <a:t>đề kiểm tra kết hợp cả hai hình thức trắc nghiệm khách quan và tự luận thì cần xác định tỉ lệ % tổng số điểm của mỗi một hình thức sao cho thích hợp</a:t>
            </a:r>
            <a:r>
              <a:rPr lang="nl-NL" dirty="0" smtClean="0"/>
              <a:t>.</a:t>
            </a:r>
            <a:endParaRPr lang="en-US" dirty="0"/>
          </a:p>
        </p:txBody>
      </p:sp>
    </p:spTree>
    <p:extLst>
      <p:ext uri="{BB962C8B-B14F-4D97-AF65-F5344CB8AC3E}">
        <p14:creationId xmlns:p14="http://schemas.microsoft.com/office/powerpoint/2010/main" val="2696014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V</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hệ</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thống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smtClean="0">
                <a:ln w="11430"/>
                <a:solidFill>
                  <a:srgbClr val="FFFF00"/>
                </a:solidFill>
                <a:effectLst>
                  <a:outerShdw blurRad="76200" dist="50800" dir="5400000" algn="tl" rotWithShape="0">
                    <a:srgbClr val="000000">
                      <a:alpha val="65000"/>
                    </a:srgbClr>
                  </a:outerShdw>
                </a:effectLst>
              </a:rPr>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err="1" smtClean="0">
                <a:ln w="11430"/>
                <a:solidFill>
                  <a:srgbClr val="FFFF00"/>
                </a:solidFill>
                <a:effectLst>
                  <a:outerShdw blurRad="76200" dist="50800" dir="5400000" algn="tl" rotWithShape="0">
                    <a:srgbClr val="000000">
                      <a:alpha val="65000"/>
                    </a:srgbClr>
                  </a:outerShdw>
                </a:effectLst>
              </a:rPr>
              <a:t>câu</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hỏi</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theo</a:t>
            </a:r>
            <a:r>
              <a:rPr lang="en-US" sz="6000" spc="50" dirty="0" smtClean="0">
                <a:ln w="11430"/>
                <a:solidFill>
                  <a:srgbClr val="FFFF00"/>
                </a:solidFill>
                <a:effectLst>
                  <a:outerShdw blurRad="76200" dist="50800" dir="5400000" algn="tl" rotWithShape="0">
                    <a:srgbClr val="000000">
                      <a:alpha val="65000"/>
                    </a:srgbClr>
                  </a:outerShdw>
                </a:effectLst>
              </a:rPr>
              <a:t> 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đề</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1782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457200" y="980729"/>
            <a:ext cx="8435280" cy="2160240"/>
          </a:xfrm>
        </p:spPr>
        <p:txBody>
          <a:bodyPr/>
          <a:lstStyle/>
          <a:p>
            <a:pPr algn="just"/>
            <a:r>
              <a:rPr lang="nl-NL" dirty="0"/>
              <a:t>Việc biên soạn câu hỏi theo ma trận cần đảm bảo nguyên tắc: loại </a:t>
            </a:r>
            <a:r>
              <a:rPr lang="es-VE" dirty="0" err="1"/>
              <a:t>câu</a:t>
            </a:r>
            <a:r>
              <a:rPr lang="es-VE" dirty="0"/>
              <a:t> </a:t>
            </a:r>
            <a:r>
              <a:rPr lang="es-VE" dirty="0" err="1"/>
              <a:t>hỏi</a:t>
            </a:r>
            <a:r>
              <a:rPr lang="es-VE" dirty="0"/>
              <a:t>, </a:t>
            </a:r>
            <a:r>
              <a:rPr lang="es-VE" dirty="0" err="1"/>
              <a:t>số</a:t>
            </a:r>
            <a:r>
              <a:rPr lang="es-VE" dirty="0"/>
              <a:t> </a:t>
            </a:r>
            <a:r>
              <a:rPr lang="es-VE" dirty="0" err="1"/>
              <a:t>câu</a:t>
            </a:r>
            <a:r>
              <a:rPr lang="es-VE" dirty="0"/>
              <a:t> </a:t>
            </a:r>
            <a:r>
              <a:rPr lang="es-VE" dirty="0" err="1"/>
              <a:t>hỏi</a:t>
            </a:r>
            <a:r>
              <a:rPr lang="es-VE" dirty="0"/>
              <a:t> </a:t>
            </a:r>
            <a:r>
              <a:rPr lang="es-VE" dirty="0" err="1"/>
              <a:t>và</a:t>
            </a:r>
            <a:r>
              <a:rPr lang="es-VE" dirty="0"/>
              <a:t> </a:t>
            </a:r>
            <a:r>
              <a:rPr lang="es-VE" dirty="0" err="1"/>
              <a:t>nội</a:t>
            </a:r>
            <a:r>
              <a:rPr lang="es-VE" dirty="0"/>
              <a:t> </a:t>
            </a:r>
            <a:r>
              <a:rPr lang="es-VE" dirty="0" err="1"/>
              <a:t>dung</a:t>
            </a:r>
            <a:r>
              <a:rPr lang="es-VE" dirty="0"/>
              <a:t> </a:t>
            </a:r>
            <a:r>
              <a:rPr lang="es-VE" dirty="0" err="1"/>
              <a:t>câu</a:t>
            </a:r>
            <a:r>
              <a:rPr lang="es-VE" dirty="0"/>
              <a:t> </a:t>
            </a:r>
            <a:r>
              <a:rPr lang="es-VE" dirty="0" err="1"/>
              <a:t>hỏi</a:t>
            </a:r>
            <a:r>
              <a:rPr lang="es-VE" dirty="0"/>
              <a:t> do </a:t>
            </a:r>
            <a:r>
              <a:rPr lang="es-VE" dirty="0" err="1"/>
              <a:t>ma</a:t>
            </a:r>
            <a:r>
              <a:rPr lang="es-VE" dirty="0"/>
              <a:t> </a:t>
            </a:r>
            <a:r>
              <a:rPr lang="es-VE" dirty="0" err="1"/>
              <a:t>trận</a:t>
            </a:r>
            <a:r>
              <a:rPr lang="es-VE" dirty="0"/>
              <a:t> </a:t>
            </a:r>
            <a:r>
              <a:rPr lang="es-VE" dirty="0" err="1"/>
              <a:t>đề</a:t>
            </a:r>
            <a:r>
              <a:rPr lang="es-VE" dirty="0"/>
              <a:t> </a:t>
            </a:r>
            <a:r>
              <a:rPr lang="es-VE" dirty="0" err="1"/>
              <a:t>quy</a:t>
            </a:r>
            <a:r>
              <a:rPr lang="es-VE" dirty="0"/>
              <a:t> </a:t>
            </a:r>
            <a:r>
              <a:rPr lang="es-VE" dirty="0" err="1" smtClean="0"/>
              <a:t>định</a:t>
            </a:r>
            <a:r>
              <a:rPr lang="es-VE" dirty="0" smtClean="0"/>
              <a:t>. </a:t>
            </a:r>
          </a:p>
          <a:p>
            <a:pPr algn="just"/>
            <a:r>
              <a:rPr lang="es-VE" dirty="0" err="1" smtClean="0"/>
              <a:t>Mỗi</a:t>
            </a:r>
            <a:r>
              <a:rPr lang="es-VE" dirty="0" smtClean="0"/>
              <a:t> </a:t>
            </a:r>
            <a:r>
              <a:rPr lang="es-VE" dirty="0" err="1"/>
              <a:t>câu</a:t>
            </a:r>
            <a:r>
              <a:rPr lang="es-VE" dirty="0"/>
              <a:t> </a:t>
            </a:r>
            <a:r>
              <a:rPr lang="es-VE" dirty="0" err="1"/>
              <a:t>hỏi</a:t>
            </a:r>
            <a:r>
              <a:rPr lang="es-VE" dirty="0"/>
              <a:t> </a:t>
            </a:r>
            <a:r>
              <a:rPr lang="es-VE" dirty="0" err="1" smtClean="0"/>
              <a:t>trắc</a:t>
            </a:r>
            <a:r>
              <a:rPr lang="es-VE" dirty="0" smtClean="0"/>
              <a:t> </a:t>
            </a:r>
            <a:r>
              <a:rPr lang="es-VE" dirty="0" err="1" smtClean="0"/>
              <a:t>nghiệm</a:t>
            </a:r>
            <a:r>
              <a:rPr lang="es-VE" dirty="0" smtClean="0"/>
              <a:t> </a:t>
            </a:r>
            <a:r>
              <a:rPr lang="es-VE" dirty="0" err="1" smtClean="0"/>
              <a:t>khách</a:t>
            </a:r>
            <a:r>
              <a:rPr lang="es-VE" dirty="0" smtClean="0"/>
              <a:t> </a:t>
            </a:r>
            <a:r>
              <a:rPr lang="es-VE" dirty="0" err="1" smtClean="0"/>
              <a:t>quan</a:t>
            </a:r>
            <a:r>
              <a:rPr lang="es-VE" dirty="0" smtClean="0"/>
              <a:t> </a:t>
            </a:r>
            <a:r>
              <a:rPr lang="es-VE" dirty="0" err="1" smtClean="0"/>
              <a:t>chỉ</a:t>
            </a:r>
            <a:r>
              <a:rPr lang="es-VE" dirty="0" smtClean="0"/>
              <a:t> </a:t>
            </a:r>
            <a:r>
              <a:rPr lang="es-VE" dirty="0" err="1"/>
              <a:t>kiểm</a:t>
            </a:r>
            <a:r>
              <a:rPr lang="es-VE" dirty="0"/>
              <a:t> </a:t>
            </a:r>
            <a:r>
              <a:rPr lang="es-VE" dirty="0" err="1"/>
              <a:t>tra</a:t>
            </a:r>
            <a:r>
              <a:rPr lang="es-VE" dirty="0"/>
              <a:t> </a:t>
            </a:r>
            <a:r>
              <a:rPr lang="es-VE" dirty="0" err="1"/>
              <a:t>một</a:t>
            </a:r>
            <a:r>
              <a:rPr lang="es-VE" dirty="0"/>
              <a:t> </a:t>
            </a:r>
            <a:r>
              <a:rPr lang="es-VE" dirty="0" err="1"/>
              <a:t>chuẩn</a:t>
            </a:r>
            <a:r>
              <a:rPr lang="es-VE" dirty="0"/>
              <a:t> </a:t>
            </a:r>
            <a:r>
              <a:rPr lang="es-VE" dirty="0" err="1"/>
              <a:t>hoặc</a:t>
            </a:r>
            <a:r>
              <a:rPr lang="es-VE" dirty="0"/>
              <a:t> </a:t>
            </a:r>
            <a:r>
              <a:rPr lang="es-VE" dirty="0" err="1"/>
              <a:t>một</a:t>
            </a:r>
            <a:r>
              <a:rPr lang="es-VE" dirty="0"/>
              <a:t> </a:t>
            </a:r>
            <a:r>
              <a:rPr lang="es-VE" dirty="0" err="1"/>
              <a:t>vấn</a:t>
            </a:r>
            <a:r>
              <a:rPr lang="es-VE" dirty="0"/>
              <a:t> </a:t>
            </a:r>
            <a:r>
              <a:rPr lang="es-VE" dirty="0" err="1"/>
              <a:t>đề</a:t>
            </a:r>
            <a:r>
              <a:rPr lang="es-VE" dirty="0"/>
              <a:t>, </a:t>
            </a:r>
            <a:r>
              <a:rPr lang="es-VE" dirty="0" err="1"/>
              <a:t>khái</a:t>
            </a:r>
            <a:r>
              <a:rPr lang="es-VE" dirty="0"/>
              <a:t> </a:t>
            </a:r>
            <a:r>
              <a:rPr lang="es-VE" dirty="0" err="1"/>
              <a:t>niệm</a:t>
            </a:r>
            <a:r>
              <a:rPr lang="es-VE" dirty="0" smtClean="0"/>
              <a:t>.</a:t>
            </a:r>
            <a:endParaRPr lang="en-US" dirty="0"/>
          </a:p>
        </p:txBody>
      </p:sp>
    </p:spTree>
    <p:extLst>
      <p:ext uri="{BB962C8B-B14F-4D97-AF65-F5344CB8AC3E}">
        <p14:creationId xmlns:p14="http://schemas.microsoft.com/office/powerpoint/2010/main" val="395283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507288" cy="5328591"/>
          </a:xfrm>
        </p:spPr>
        <p:txBody>
          <a:bodyPr/>
          <a:lstStyle/>
          <a:p>
            <a:pPr marL="0" indent="0">
              <a:buNone/>
            </a:pPr>
            <a:r>
              <a:rPr lang="en-US" dirty="0" err="1" smtClean="0"/>
              <a:t>Nội</a:t>
            </a:r>
            <a:r>
              <a:rPr lang="en-US" dirty="0" smtClean="0"/>
              <a:t> dung </a:t>
            </a:r>
            <a:r>
              <a:rPr lang="en-US" dirty="0" err="1" smtClean="0"/>
              <a:t>trọng</a:t>
            </a:r>
            <a:r>
              <a:rPr lang="en-US" dirty="0" smtClean="0"/>
              <a:t> </a:t>
            </a:r>
            <a:r>
              <a:rPr lang="en-US" dirty="0" err="1" smtClean="0"/>
              <a:t>tâm</a:t>
            </a:r>
            <a:r>
              <a:rPr lang="en-US" dirty="0" smtClean="0"/>
              <a:t> </a:t>
            </a:r>
            <a:r>
              <a:rPr lang="en-US" dirty="0" err="1" smtClean="0"/>
              <a:t>lớp</a:t>
            </a:r>
            <a:r>
              <a:rPr lang="en-US" dirty="0" smtClean="0"/>
              <a:t> 5</a:t>
            </a:r>
          </a:p>
          <a:p>
            <a:r>
              <a:rPr lang="en-US" dirty="0" err="1"/>
              <a:t>Chương</a:t>
            </a:r>
            <a:r>
              <a:rPr lang="en-US" dirty="0"/>
              <a:t> </a:t>
            </a:r>
            <a:r>
              <a:rPr lang="en-US" dirty="0" err="1"/>
              <a:t>trình</a:t>
            </a:r>
            <a:r>
              <a:rPr lang="en-US" dirty="0"/>
              <a:t> “</a:t>
            </a:r>
            <a:r>
              <a:rPr lang="en-US" dirty="0" err="1"/>
              <a:t>Cùng</a:t>
            </a:r>
            <a:r>
              <a:rPr lang="en-US" dirty="0"/>
              <a:t> </a:t>
            </a:r>
            <a:r>
              <a:rPr lang="en-US" dirty="0" err="1"/>
              <a:t>học</a:t>
            </a:r>
            <a:r>
              <a:rPr lang="en-US" dirty="0"/>
              <a:t> tin </a:t>
            </a:r>
            <a:r>
              <a:rPr lang="en-US" dirty="0" err="1"/>
              <a:t>học</a:t>
            </a:r>
            <a:r>
              <a:rPr lang="en-US" dirty="0"/>
              <a:t>”</a:t>
            </a:r>
          </a:p>
          <a:p>
            <a:pPr lvl="1"/>
            <a:r>
              <a:rPr lang="pt-BR" b="1" dirty="0"/>
              <a:t>Chương 5: </a:t>
            </a:r>
            <a:r>
              <a:rPr lang="pt-BR" dirty="0"/>
              <a:t>Em tập soạn thảo (5 bài) (Microsoft Word)</a:t>
            </a:r>
            <a:endParaRPr lang="en-US" dirty="0"/>
          </a:p>
          <a:p>
            <a:pPr lvl="1"/>
            <a:r>
              <a:rPr lang="pt-BR" b="1" dirty="0"/>
              <a:t>Chương 6:</a:t>
            </a:r>
            <a:r>
              <a:rPr lang="pt-BR" dirty="0"/>
              <a:t> Thế giới Logo của em (6 bài) (Microsoft Windows Logo)</a:t>
            </a:r>
            <a:endParaRPr lang="en-US" dirty="0"/>
          </a:p>
          <a:p>
            <a:pPr lvl="1"/>
            <a:r>
              <a:rPr lang="pt-BR" b="1" dirty="0"/>
              <a:t>Chương 7:</a:t>
            </a:r>
            <a:r>
              <a:rPr lang="pt-BR" dirty="0"/>
              <a:t> Em học nhạc (3 bài) (Encore)</a:t>
            </a:r>
            <a:endParaRPr lang="en-US" dirty="0"/>
          </a:p>
          <a:p>
            <a:r>
              <a:rPr lang="en-US" dirty="0" err="1"/>
              <a:t>Chương</a:t>
            </a:r>
            <a:r>
              <a:rPr lang="en-US" dirty="0"/>
              <a:t> </a:t>
            </a:r>
            <a:r>
              <a:rPr lang="en-US" dirty="0" err="1"/>
              <a:t>trình</a:t>
            </a:r>
            <a:r>
              <a:rPr lang="en-US" dirty="0"/>
              <a:t> “</a:t>
            </a:r>
            <a:r>
              <a:rPr lang="en-US" dirty="0" err="1"/>
              <a:t>Luyện</a:t>
            </a:r>
            <a:r>
              <a:rPr lang="en-US" dirty="0"/>
              <a:t> </a:t>
            </a:r>
            <a:r>
              <a:rPr lang="en-US" dirty="0" err="1"/>
              <a:t>tập</a:t>
            </a:r>
            <a:r>
              <a:rPr lang="en-US" dirty="0"/>
              <a:t> tin </a:t>
            </a:r>
            <a:r>
              <a:rPr lang="en-US" dirty="0" err="1"/>
              <a:t>học</a:t>
            </a:r>
            <a:r>
              <a:rPr lang="en-US" dirty="0"/>
              <a:t>”</a:t>
            </a:r>
          </a:p>
          <a:p>
            <a:pPr lvl="1"/>
            <a:r>
              <a:rPr lang="pt-BR" dirty="0"/>
              <a:t>Sử dụng bảng tính cơ bản; (Microsoft Excel)</a:t>
            </a:r>
            <a:endParaRPr lang="en-US" dirty="0"/>
          </a:p>
          <a:p>
            <a:pPr lvl="1"/>
            <a:r>
              <a:rPr lang="pt-BR" dirty="0"/>
              <a:t>Thế giới Logo của em; (Microsoft Windows Logo)</a:t>
            </a:r>
            <a:endParaRPr lang="en-US" dirty="0"/>
          </a:p>
          <a:p>
            <a:pPr lvl="1"/>
            <a:r>
              <a:rPr lang="pt-BR" dirty="0"/>
              <a:t>Cộng tác hoàn thành sản phẩm CNTT; (Thực hành tổng hợp đa phương tiện).</a:t>
            </a:r>
            <a:endParaRPr lang="en-US" dirty="0"/>
          </a:p>
        </p:txBody>
      </p:sp>
    </p:spTree>
    <p:extLst>
      <p:ext uri="{BB962C8B-B14F-4D97-AF65-F5344CB8AC3E}">
        <p14:creationId xmlns:p14="http://schemas.microsoft.com/office/powerpoint/2010/main" val="2700704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457200" y="1700808"/>
            <a:ext cx="8435280" cy="936103"/>
          </a:xfrm>
        </p:spPr>
        <p:txBody>
          <a:bodyPr/>
          <a:lstStyle/>
          <a:p>
            <a:pPr marL="0" indent="0" algn="just">
              <a:buNone/>
            </a:pP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biên</a:t>
            </a:r>
            <a:r>
              <a:rPr lang="en-US" dirty="0" smtClean="0"/>
              <a:t> </a:t>
            </a:r>
            <a:r>
              <a:rPr lang="en-US" dirty="0" err="1" smtClean="0"/>
              <a:t>soạn</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 </a:t>
            </a:r>
            <a:r>
              <a:rPr lang="en-US" dirty="0" err="1" smtClean="0"/>
              <a:t>cần</a:t>
            </a:r>
            <a:r>
              <a:rPr lang="en-US" dirty="0" smtClean="0"/>
              <a:t> </a:t>
            </a:r>
            <a:r>
              <a:rPr lang="en-US" dirty="0" err="1" smtClean="0"/>
              <a:t>chú</a:t>
            </a:r>
            <a:r>
              <a:rPr lang="en-US" dirty="0" smtClean="0"/>
              <a:t> ý </a:t>
            </a:r>
            <a:r>
              <a:rPr lang="en-US" dirty="0" err="1" smtClean="0"/>
              <a:t>điều</a:t>
            </a:r>
            <a:r>
              <a:rPr lang="en-US" dirty="0" smtClean="0"/>
              <a:t> </a:t>
            </a:r>
            <a:r>
              <a:rPr lang="en-US" dirty="0" err="1" smtClean="0"/>
              <a:t>gì</a:t>
            </a:r>
            <a:r>
              <a:rPr lang="en-US" dirty="0" smtClean="0"/>
              <a:t>?</a:t>
            </a:r>
            <a:endParaRPr lang="en-US" dirty="0"/>
          </a:p>
        </p:txBody>
      </p:sp>
      <p:sp>
        <p:nvSpPr>
          <p:cNvPr id="4" name="Content Placeholder 2"/>
          <p:cNvSpPr txBox="1">
            <a:spLocks/>
          </p:cNvSpPr>
          <p:nvPr/>
        </p:nvSpPr>
        <p:spPr>
          <a:xfrm>
            <a:off x="457200" y="2924944"/>
            <a:ext cx="8435280" cy="9361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biên</a:t>
            </a:r>
            <a:r>
              <a:rPr lang="en-US" dirty="0" smtClean="0"/>
              <a:t> </a:t>
            </a:r>
            <a:r>
              <a:rPr lang="en-US" dirty="0" err="1" smtClean="0"/>
              <a:t>soạn</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tự</a:t>
            </a:r>
            <a:r>
              <a:rPr lang="en-US" dirty="0" smtClean="0"/>
              <a:t> </a:t>
            </a:r>
            <a:r>
              <a:rPr lang="en-US" dirty="0" err="1" smtClean="0"/>
              <a:t>luận</a:t>
            </a:r>
            <a:r>
              <a:rPr lang="en-US" dirty="0" smtClean="0"/>
              <a:t>, </a:t>
            </a:r>
            <a:r>
              <a:rPr lang="en-US" dirty="0" err="1" smtClean="0"/>
              <a:t>thực</a:t>
            </a:r>
            <a:r>
              <a:rPr lang="en-US" dirty="0" smtClean="0"/>
              <a:t> </a:t>
            </a:r>
            <a:r>
              <a:rPr lang="en-US" dirty="0" err="1" smtClean="0"/>
              <a:t>hành</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cần</a:t>
            </a:r>
            <a:r>
              <a:rPr lang="en-US" dirty="0" smtClean="0"/>
              <a:t> </a:t>
            </a:r>
            <a:r>
              <a:rPr lang="en-US" dirty="0" err="1" smtClean="0"/>
              <a:t>chú</a:t>
            </a:r>
            <a:r>
              <a:rPr lang="en-US" dirty="0" smtClean="0"/>
              <a:t> ý </a:t>
            </a:r>
            <a:r>
              <a:rPr lang="en-US" dirty="0" err="1" smtClean="0"/>
              <a:t>điều</a:t>
            </a:r>
            <a:r>
              <a:rPr lang="en-US" dirty="0" smtClean="0"/>
              <a:t> </a:t>
            </a:r>
            <a:r>
              <a:rPr lang="en-US" dirty="0" err="1" smtClean="0"/>
              <a:t>gì</a:t>
            </a:r>
            <a:r>
              <a:rPr lang="en-US" dirty="0" smtClean="0"/>
              <a:t>?</a:t>
            </a:r>
            <a:endParaRPr lang="en-US" dirty="0"/>
          </a:p>
        </p:txBody>
      </p:sp>
    </p:spTree>
    <p:extLst>
      <p:ext uri="{BB962C8B-B14F-4D97-AF65-F5344CB8AC3E}">
        <p14:creationId xmlns:p14="http://schemas.microsoft.com/office/powerpoint/2010/main" val="750162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827584" y="1340769"/>
            <a:ext cx="8136904" cy="5112567"/>
          </a:xfrm>
        </p:spPr>
        <p:txBody>
          <a:bodyPr>
            <a:normAutofit fontScale="85000" lnSpcReduction="10000"/>
          </a:bodyPr>
          <a:lstStyle/>
          <a:p>
            <a:pPr marL="0" indent="0" algn="just">
              <a:buNone/>
            </a:pPr>
            <a:r>
              <a:rPr lang="nl-NL" dirty="0"/>
              <a:t>1) Câu hỏi phải đánh giá những nội dung quan trọng của chương trình;</a:t>
            </a:r>
            <a:endParaRPr lang="en-US" dirty="0"/>
          </a:p>
          <a:p>
            <a:pPr marL="0" indent="0" algn="just">
              <a:buNone/>
            </a:pPr>
            <a:r>
              <a:rPr lang="nl-NL" dirty="0"/>
              <a:t>2) Câu hỏi phải phù hợp với các tiêu chí ra đề kiểm tra về mặt trình bày và số điểm tương ứng;</a:t>
            </a:r>
            <a:endParaRPr lang="en-US" dirty="0"/>
          </a:p>
          <a:p>
            <a:pPr marL="0" indent="0" algn="just">
              <a:buNone/>
            </a:pPr>
            <a:r>
              <a:rPr lang="nl-NL" dirty="0"/>
              <a:t>3) Câu dẫn phải đặt ra câu hỏi trực tiếp hoặc một vấn đề cụ thể;</a:t>
            </a:r>
            <a:endParaRPr lang="en-US" dirty="0"/>
          </a:p>
          <a:p>
            <a:pPr marL="0" indent="0" algn="just">
              <a:buNone/>
            </a:pPr>
            <a:r>
              <a:rPr lang="nl-NL" dirty="0"/>
              <a:t>4) Không </a:t>
            </a:r>
            <a:r>
              <a:rPr lang="nl-NL" b="1" dirty="0"/>
              <a:t>nên </a:t>
            </a:r>
            <a:r>
              <a:rPr lang="nl-NL" dirty="0"/>
              <a:t>trích dẫn nguyên văn những câu có sẵn trong sách giáo khoa;</a:t>
            </a:r>
            <a:endParaRPr lang="en-US" dirty="0"/>
          </a:p>
          <a:p>
            <a:pPr marL="0" indent="0" algn="just">
              <a:buNone/>
            </a:pPr>
            <a:r>
              <a:rPr lang="nl-NL" dirty="0"/>
              <a:t>5) Từ ngữ, cấu trúc của câu hỏi phải rõ ràng và dễ hiểu đối với mọi học sinh;</a:t>
            </a:r>
            <a:endParaRPr lang="en-US" dirty="0"/>
          </a:p>
          <a:p>
            <a:pPr marL="0" indent="0" algn="just">
              <a:buNone/>
            </a:pPr>
            <a:r>
              <a:rPr lang="nl-NL" dirty="0"/>
              <a:t>6) Mỗi phương án nhiễu phải hợp lý đối với những học sinh không nắm vững kiến thức;</a:t>
            </a:r>
            <a:endParaRPr lang="en-US" dirty="0"/>
          </a:p>
          <a:p>
            <a:pPr marL="0" indent="0" algn="just">
              <a:buNone/>
            </a:pPr>
            <a:r>
              <a:rPr lang="nl-NL" dirty="0"/>
              <a:t>7) Mỗi phương án sai nên xây dựng dựa trên các lỗi hay nhận thức sai lệch của học sinh;</a:t>
            </a:r>
            <a:endParaRPr lang="en-US" dirty="0"/>
          </a:p>
          <a:p>
            <a:pPr marL="0" indent="0" algn="just">
              <a:buNone/>
            </a:pPr>
            <a:r>
              <a:rPr lang="nl-NL" dirty="0"/>
              <a:t>8) Đáp án đúng của câu hỏi này phải độc lập với đáp án đúng của các câu hỏi khác trong bài kiểm tra;</a:t>
            </a:r>
            <a:endParaRPr lang="en-US" dirty="0"/>
          </a:p>
          <a:p>
            <a:pPr marL="0" indent="0" algn="just">
              <a:buNone/>
            </a:pPr>
            <a:r>
              <a:rPr lang="nl-NL" dirty="0"/>
              <a:t>9) Phần lựa chọn phải thống nhất và phù hợp với nội dung của câu dẫn;</a:t>
            </a:r>
            <a:endParaRPr lang="en-US" dirty="0"/>
          </a:p>
          <a:p>
            <a:pPr marL="0" indent="0" algn="just">
              <a:buNone/>
            </a:pPr>
            <a:r>
              <a:rPr lang="nl-NL" dirty="0"/>
              <a:t>10) Mỗi câu hỏi chỉ có một đáp án đúng, chính xác nhất;</a:t>
            </a:r>
            <a:endParaRPr lang="en-US" dirty="0"/>
          </a:p>
          <a:p>
            <a:pPr marL="0" indent="0" algn="just">
              <a:buNone/>
            </a:pPr>
            <a:r>
              <a:rPr lang="nl-NL" dirty="0"/>
              <a:t>11) Không đưa ra phương án “</a:t>
            </a:r>
            <a:r>
              <a:rPr lang="nl-NL" i="1" dirty="0"/>
              <a:t>Tất cả các đáp án trên đều đúng</a:t>
            </a:r>
            <a:r>
              <a:rPr lang="nl-NL" dirty="0"/>
              <a:t>” hoặc “</a:t>
            </a:r>
            <a:r>
              <a:rPr lang="nl-NL" i="1" dirty="0"/>
              <a:t>không có phương án nào đúng</a:t>
            </a:r>
            <a:r>
              <a:rPr lang="nl-NL" dirty="0"/>
              <a:t>”.</a:t>
            </a:r>
            <a:endParaRPr lang="en-US" dirty="0"/>
          </a:p>
        </p:txBody>
      </p:sp>
      <p:sp>
        <p:nvSpPr>
          <p:cNvPr id="5" name="Content Placeholder 2"/>
          <p:cNvSpPr txBox="1">
            <a:spLocks/>
          </p:cNvSpPr>
          <p:nvPr/>
        </p:nvSpPr>
        <p:spPr>
          <a:xfrm>
            <a:off x="457200" y="836712"/>
            <a:ext cx="8435280"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err="1" smtClean="0">
                <a:solidFill>
                  <a:srgbClr val="FF0000"/>
                </a:solidFill>
              </a:rPr>
              <a:t>Khi</a:t>
            </a:r>
            <a:r>
              <a:rPr lang="en-US" b="1" dirty="0" smtClean="0">
                <a:solidFill>
                  <a:srgbClr val="FF0000"/>
                </a:solidFill>
              </a:rPr>
              <a:t> </a:t>
            </a:r>
            <a:r>
              <a:rPr lang="en-US" b="1" dirty="0" err="1" smtClean="0">
                <a:solidFill>
                  <a:srgbClr val="FF0000"/>
                </a:solidFill>
              </a:rPr>
              <a:t>biên</a:t>
            </a:r>
            <a:r>
              <a:rPr lang="en-US" b="1" dirty="0" smtClean="0">
                <a:solidFill>
                  <a:srgbClr val="FF0000"/>
                </a:solidFill>
              </a:rPr>
              <a:t> </a:t>
            </a:r>
            <a:r>
              <a:rPr lang="en-US" b="1" dirty="0" err="1" smtClean="0">
                <a:solidFill>
                  <a:srgbClr val="FF0000"/>
                </a:solidFill>
              </a:rPr>
              <a:t>soạn</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câu</a:t>
            </a:r>
            <a:r>
              <a:rPr lang="en-US" b="1" dirty="0" smtClean="0">
                <a:solidFill>
                  <a:srgbClr val="FF0000"/>
                </a:solidFill>
              </a:rPr>
              <a:t> </a:t>
            </a:r>
            <a:r>
              <a:rPr lang="en-US" b="1" dirty="0" err="1" smtClean="0">
                <a:solidFill>
                  <a:srgbClr val="FF0000"/>
                </a:solidFill>
              </a:rPr>
              <a:t>hỏi</a:t>
            </a:r>
            <a:r>
              <a:rPr lang="en-US" b="1" dirty="0" smtClean="0">
                <a:solidFill>
                  <a:srgbClr val="FF0000"/>
                </a:solidFill>
              </a:rPr>
              <a:t> </a:t>
            </a:r>
            <a:r>
              <a:rPr lang="en-US" b="1" dirty="0" err="1" smtClean="0">
                <a:solidFill>
                  <a:srgbClr val="FF0000"/>
                </a:solidFill>
              </a:rPr>
              <a:t>trắc</a:t>
            </a:r>
            <a:r>
              <a:rPr lang="en-US" b="1" dirty="0" smtClean="0">
                <a:solidFill>
                  <a:srgbClr val="FF0000"/>
                </a:solidFill>
              </a:rPr>
              <a:t> </a:t>
            </a:r>
            <a:r>
              <a:rPr lang="en-US" b="1" dirty="0" err="1" smtClean="0">
                <a:solidFill>
                  <a:srgbClr val="FF0000"/>
                </a:solidFill>
              </a:rPr>
              <a:t>nghiệm</a:t>
            </a:r>
            <a:r>
              <a:rPr lang="en-US" b="1" dirty="0" smtClean="0">
                <a:solidFill>
                  <a:srgbClr val="FF0000"/>
                </a:solidFill>
              </a:rPr>
              <a:t> </a:t>
            </a:r>
            <a:r>
              <a:rPr lang="en-US" b="1" dirty="0" err="1" smtClean="0">
                <a:solidFill>
                  <a:srgbClr val="FF0000"/>
                </a:solidFill>
              </a:rPr>
              <a:t>khách</a:t>
            </a:r>
            <a:r>
              <a:rPr lang="en-US" b="1" dirty="0" smtClean="0">
                <a:solidFill>
                  <a:srgbClr val="FF0000"/>
                </a:solidFill>
              </a:rPr>
              <a:t> </a:t>
            </a:r>
            <a:r>
              <a:rPr lang="en-US" b="1" dirty="0" err="1" smtClean="0">
                <a:solidFill>
                  <a:srgbClr val="FF0000"/>
                </a:solidFill>
              </a:rPr>
              <a:t>quan</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611007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827584" y="1484785"/>
            <a:ext cx="8136904" cy="4824535"/>
          </a:xfrm>
        </p:spPr>
        <p:txBody>
          <a:bodyPr>
            <a:normAutofit fontScale="92500" lnSpcReduction="20000"/>
          </a:bodyPr>
          <a:lstStyle/>
          <a:p>
            <a:pPr marL="0" indent="0" algn="just">
              <a:buNone/>
            </a:pPr>
            <a:r>
              <a:rPr lang="nl-NL" dirty="0"/>
              <a:t>1) Câu hỏi phải đánh giá nội dung quan trọng của chương trình;</a:t>
            </a:r>
            <a:endParaRPr lang="en-US" dirty="0"/>
          </a:p>
          <a:p>
            <a:pPr marL="0" indent="0" algn="just">
              <a:buNone/>
            </a:pPr>
            <a:r>
              <a:rPr lang="nl-NL" dirty="0" smtClean="0"/>
              <a:t>2</a:t>
            </a:r>
            <a:r>
              <a:rPr lang="nl-NL" dirty="0"/>
              <a:t>) Câu hỏi phải phù hợp với các tiêu chí ra đề kiểm tra về mặt trình bày và số điểm tương ứng;</a:t>
            </a:r>
            <a:endParaRPr lang="en-US" dirty="0"/>
          </a:p>
          <a:p>
            <a:pPr marL="0" indent="0" algn="just">
              <a:buNone/>
            </a:pPr>
            <a:r>
              <a:rPr lang="nl-NL" dirty="0" smtClean="0"/>
              <a:t>3</a:t>
            </a:r>
            <a:r>
              <a:rPr lang="nl-NL" dirty="0"/>
              <a:t>) Câu hỏi yêu cầu học sinh phải vận dụng kiến thức vào các tình huống mới;</a:t>
            </a:r>
            <a:endParaRPr lang="en-US" dirty="0"/>
          </a:p>
          <a:p>
            <a:pPr marL="0" indent="0" algn="just">
              <a:buNone/>
            </a:pPr>
            <a:r>
              <a:rPr lang="nl-NL" dirty="0" smtClean="0"/>
              <a:t>4</a:t>
            </a:r>
            <a:r>
              <a:rPr lang="nl-NL" dirty="0"/>
              <a:t>) Câu hỏi thể hiện rõ nội dung và cấp độ tư duy cần đo;</a:t>
            </a:r>
            <a:endParaRPr lang="en-US" dirty="0"/>
          </a:p>
          <a:p>
            <a:pPr marL="0" indent="0" algn="just">
              <a:buNone/>
            </a:pPr>
            <a:r>
              <a:rPr lang="nl-NL" dirty="0" smtClean="0"/>
              <a:t>5</a:t>
            </a:r>
            <a:r>
              <a:rPr lang="nl-NL" dirty="0"/>
              <a:t>) Nội dung câu hỏi đặt ra một yêu cầu và các hướng dẫn cụ thể về cách thực hiện yêu cầu đó;</a:t>
            </a:r>
            <a:endParaRPr lang="en-US" dirty="0"/>
          </a:p>
          <a:p>
            <a:pPr marL="0" indent="0" algn="just">
              <a:buNone/>
            </a:pPr>
            <a:r>
              <a:rPr lang="nl-NL" dirty="0" smtClean="0"/>
              <a:t>6</a:t>
            </a:r>
            <a:r>
              <a:rPr lang="nl-NL" dirty="0"/>
              <a:t>) Yêu cầu của câu hỏi phù hợp với trình độ và nhận thức của học sinh;</a:t>
            </a:r>
            <a:endParaRPr lang="en-US" dirty="0"/>
          </a:p>
          <a:p>
            <a:pPr marL="0" indent="0" algn="just">
              <a:buNone/>
            </a:pPr>
            <a:r>
              <a:rPr lang="nl-NL" dirty="0" smtClean="0"/>
              <a:t>7</a:t>
            </a:r>
            <a:r>
              <a:rPr lang="nl-NL" dirty="0"/>
              <a:t>) Yêu cầu học sinh phải hiểu nhiều hơn là ghi nhớ những khái niệm, thông tin;</a:t>
            </a:r>
            <a:endParaRPr lang="en-US" dirty="0"/>
          </a:p>
          <a:p>
            <a:pPr marL="0" indent="0" algn="just">
              <a:buNone/>
            </a:pPr>
            <a:r>
              <a:rPr lang="nl-NL" dirty="0" smtClean="0"/>
              <a:t>8</a:t>
            </a:r>
            <a:r>
              <a:rPr lang="nl-NL" dirty="0"/>
              <a:t>) Ngôn ngữ sử dụng trong câu hỏi phải truyền tải được hết những yêu cầu của cán bộ ra đề đến học sinh;</a:t>
            </a:r>
            <a:endParaRPr lang="en-US" dirty="0"/>
          </a:p>
          <a:p>
            <a:pPr marL="0" indent="0" algn="just">
              <a:buNone/>
            </a:pPr>
            <a:r>
              <a:rPr lang="nl-NL" dirty="0" smtClean="0"/>
              <a:t>9</a:t>
            </a:r>
            <a:r>
              <a:rPr lang="nl-NL" dirty="0"/>
              <a:t>) Câu hỏi </a:t>
            </a:r>
            <a:r>
              <a:rPr lang="nl-NL" b="1" dirty="0"/>
              <a:t>nên</a:t>
            </a:r>
            <a:r>
              <a:rPr lang="nl-NL" dirty="0"/>
              <a:t> gợi ý </a:t>
            </a:r>
            <a:r>
              <a:rPr lang="nl-NL" dirty="0" smtClean="0"/>
              <a:t>về: thời </a:t>
            </a:r>
            <a:r>
              <a:rPr lang="nl-NL" dirty="0"/>
              <a:t>gian </a:t>
            </a:r>
            <a:r>
              <a:rPr lang="nl-NL" dirty="0" smtClean="0"/>
              <a:t>thực hiện; các </a:t>
            </a:r>
            <a:r>
              <a:rPr lang="nl-NL" dirty="0"/>
              <a:t>tiêu chí cần đạt</a:t>
            </a:r>
            <a:r>
              <a:rPr lang="nl-NL" dirty="0" smtClean="0"/>
              <a:t>.</a:t>
            </a:r>
            <a:endParaRPr lang="en-US" dirty="0"/>
          </a:p>
        </p:txBody>
      </p:sp>
      <p:sp>
        <p:nvSpPr>
          <p:cNvPr id="5" name="Content Placeholder 2"/>
          <p:cNvSpPr txBox="1">
            <a:spLocks/>
          </p:cNvSpPr>
          <p:nvPr/>
        </p:nvSpPr>
        <p:spPr>
          <a:xfrm>
            <a:off x="457200" y="836712"/>
            <a:ext cx="8435280"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err="1" smtClean="0">
                <a:solidFill>
                  <a:srgbClr val="FF0000"/>
                </a:solidFill>
              </a:rPr>
              <a:t>Khi</a:t>
            </a:r>
            <a:r>
              <a:rPr lang="en-US" b="1" dirty="0" smtClean="0">
                <a:solidFill>
                  <a:srgbClr val="FF0000"/>
                </a:solidFill>
              </a:rPr>
              <a:t> </a:t>
            </a:r>
            <a:r>
              <a:rPr lang="en-US" b="1" dirty="0" err="1" smtClean="0">
                <a:solidFill>
                  <a:srgbClr val="FF0000"/>
                </a:solidFill>
              </a:rPr>
              <a:t>biên</a:t>
            </a:r>
            <a:r>
              <a:rPr lang="en-US" b="1" dirty="0" smtClean="0">
                <a:solidFill>
                  <a:srgbClr val="FF0000"/>
                </a:solidFill>
              </a:rPr>
              <a:t> </a:t>
            </a:r>
            <a:r>
              <a:rPr lang="en-US" b="1" dirty="0" err="1" smtClean="0">
                <a:solidFill>
                  <a:srgbClr val="FF0000"/>
                </a:solidFill>
              </a:rPr>
              <a:t>soạn</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câu</a:t>
            </a:r>
            <a:r>
              <a:rPr lang="en-US" b="1" dirty="0" smtClean="0">
                <a:solidFill>
                  <a:srgbClr val="FF0000"/>
                </a:solidFill>
              </a:rPr>
              <a:t> </a:t>
            </a:r>
            <a:r>
              <a:rPr lang="en-US" b="1" dirty="0" err="1" smtClean="0">
                <a:solidFill>
                  <a:srgbClr val="FF0000"/>
                </a:solidFill>
              </a:rPr>
              <a:t>hỏi</a:t>
            </a:r>
            <a:r>
              <a:rPr lang="en-US" b="1" dirty="0" smtClean="0">
                <a:solidFill>
                  <a:srgbClr val="FF0000"/>
                </a:solidFill>
              </a:rPr>
              <a:t> </a:t>
            </a:r>
            <a:r>
              <a:rPr lang="en-US" b="1" dirty="0" err="1" smtClean="0">
                <a:solidFill>
                  <a:srgbClr val="FF0000"/>
                </a:solidFill>
              </a:rPr>
              <a:t>tự</a:t>
            </a:r>
            <a:r>
              <a:rPr lang="en-US" b="1" dirty="0" smtClean="0">
                <a:solidFill>
                  <a:srgbClr val="FF0000"/>
                </a:solidFill>
              </a:rPr>
              <a:t> </a:t>
            </a:r>
            <a:r>
              <a:rPr lang="en-US" b="1" dirty="0" err="1" smtClean="0">
                <a:solidFill>
                  <a:srgbClr val="FF0000"/>
                </a:solidFill>
              </a:rPr>
              <a:t>luận</a:t>
            </a:r>
            <a:r>
              <a:rPr lang="en-US" b="1" dirty="0" smtClean="0">
                <a:solidFill>
                  <a:srgbClr val="FF0000"/>
                </a:solidFill>
              </a:rPr>
              <a:t>, </a:t>
            </a:r>
            <a:r>
              <a:rPr lang="en-US" b="1" dirty="0" err="1" smtClean="0">
                <a:solidFill>
                  <a:srgbClr val="FF0000"/>
                </a:solidFill>
              </a:rPr>
              <a:t>thực</a:t>
            </a:r>
            <a:r>
              <a:rPr lang="en-US" b="1" dirty="0" smtClean="0">
                <a:solidFill>
                  <a:srgbClr val="FF0000"/>
                </a:solidFill>
              </a:rPr>
              <a:t> </a:t>
            </a:r>
            <a:r>
              <a:rPr lang="en-US" b="1" dirty="0" err="1" smtClean="0">
                <a:solidFill>
                  <a:srgbClr val="FF0000"/>
                </a:solidFill>
              </a:rPr>
              <a:t>hành</a:t>
            </a:r>
            <a:r>
              <a:rPr lang="en-US" b="1" dirty="0" smtClean="0">
                <a:solidFill>
                  <a:srgbClr val="FF0000"/>
                </a:solidFill>
              </a:rPr>
              <a:t> </a:t>
            </a:r>
            <a:r>
              <a:rPr lang="en-US" b="1" dirty="0" err="1" smtClean="0">
                <a:solidFill>
                  <a:srgbClr val="FF0000"/>
                </a:solidFill>
              </a:rPr>
              <a:t>vận</a:t>
            </a:r>
            <a:r>
              <a:rPr lang="en-US" b="1" dirty="0" smtClean="0">
                <a:solidFill>
                  <a:srgbClr val="FF0000"/>
                </a:solidFill>
              </a:rPr>
              <a:t> </a:t>
            </a:r>
            <a:r>
              <a:rPr lang="en-US" b="1" dirty="0" err="1" smtClean="0">
                <a:solidFill>
                  <a:srgbClr val="FF0000"/>
                </a:solidFill>
              </a:rPr>
              <a:t>dụng</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366627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a:t>
            </a:r>
            <a:r>
              <a:rPr lang="en-US" dirty="0" err="1" smtClean="0"/>
              <a:t>Xây</a:t>
            </a:r>
            <a:r>
              <a:rPr lang="en-US" dirty="0" smtClean="0"/>
              <a:t> </a:t>
            </a:r>
            <a:r>
              <a:rPr lang="en-US" dirty="0" err="1" smtClean="0"/>
              <a:t>dựng</a:t>
            </a:r>
            <a:r>
              <a:rPr lang="en-US" dirty="0" smtClean="0"/>
              <a:t> </a:t>
            </a:r>
            <a:r>
              <a:rPr lang="en-US" dirty="0" err="1" smtClean="0"/>
              <a:t>biểu</a:t>
            </a:r>
            <a:r>
              <a:rPr lang="en-US" dirty="0" smtClean="0"/>
              <a:t> </a:t>
            </a:r>
            <a:r>
              <a:rPr lang="en-US" dirty="0" err="1" smtClean="0"/>
              <a:t>điểm</a:t>
            </a:r>
            <a:r>
              <a:rPr lang="en-US" dirty="0" smtClean="0"/>
              <a:t> </a:t>
            </a:r>
            <a:r>
              <a:rPr lang="en-US" dirty="0" err="1" smtClean="0"/>
              <a:t>chấm</a:t>
            </a:r>
            <a:endParaRPr lang="en-US" dirty="0"/>
          </a:p>
        </p:txBody>
      </p:sp>
      <p:sp>
        <p:nvSpPr>
          <p:cNvPr id="3" name="Content Placeholder 2"/>
          <p:cNvSpPr>
            <a:spLocks noGrp="1"/>
          </p:cNvSpPr>
          <p:nvPr>
            <p:ph idx="1"/>
          </p:nvPr>
        </p:nvSpPr>
        <p:spPr>
          <a:xfrm>
            <a:off x="683568" y="1412777"/>
            <a:ext cx="8136904" cy="3816423"/>
          </a:xfrm>
        </p:spPr>
        <p:txBody>
          <a:bodyPr>
            <a:normAutofit/>
          </a:bodyPr>
          <a:lstStyle/>
          <a:p>
            <a:pPr algn="just"/>
            <a:r>
              <a:rPr lang="nl-NL" dirty="0"/>
              <a:t>Nội dung: khoa học và chính xác. Cách trình bày: cụ thể, chi tiết nhưng ngắn gọn và dễ hiểu, phù hợp với ma trận đề kiểm tra.</a:t>
            </a:r>
            <a:endParaRPr lang="en-US" dirty="0"/>
          </a:p>
          <a:p>
            <a:pPr algn="just"/>
            <a:r>
              <a:rPr lang="nl-NL" dirty="0"/>
              <a:t>Cần hướng tới xây dựng bản mô tả các mức độ đạt được để học sinh có thể tự đánh giá được bài làm của mình (kĩ thuật Rubric</a:t>
            </a:r>
            <a:r>
              <a:rPr lang="nl-NL" dirty="0" smtClean="0"/>
              <a:t>).</a:t>
            </a:r>
          </a:p>
          <a:p>
            <a:pPr algn="just"/>
            <a:r>
              <a:rPr lang="nl-NL" dirty="0"/>
              <a:t>Cách tính điểm tuân thủ chặt chẽ các bước từ B3 đến B7 phần Thiết lập ma trận đề kiểm tra, khuyến khích giáo viên sử dụng kĩ thuật Rubric trong việc tính điểm và chấm bài </a:t>
            </a:r>
            <a:r>
              <a:rPr lang="nl-NL" dirty="0" smtClean="0"/>
              <a:t>thực hành. </a:t>
            </a:r>
            <a:endParaRPr lang="en-US" dirty="0"/>
          </a:p>
        </p:txBody>
      </p:sp>
    </p:spTree>
    <p:extLst>
      <p:ext uri="{BB962C8B-B14F-4D97-AF65-F5344CB8AC3E}">
        <p14:creationId xmlns:p14="http://schemas.microsoft.com/office/powerpoint/2010/main" val="199456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 </a:t>
            </a:r>
            <a:r>
              <a:rPr lang="en-US" dirty="0" err="1" smtClean="0"/>
              <a:t>Xem</a:t>
            </a:r>
            <a:r>
              <a:rPr lang="en-US" dirty="0" smtClean="0"/>
              <a:t> </a:t>
            </a:r>
            <a:r>
              <a:rPr lang="en-US" dirty="0" err="1" smtClean="0"/>
              <a:t>lại</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chỉnh</a:t>
            </a:r>
            <a:endParaRPr lang="en-US" dirty="0"/>
          </a:p>
        </p:txBody>
      </p:sp>
      <p:sp>
        <p:nvSpPr>
          <p:cNvPr id="3" name="Content Placeholder 2"/>
          <p:cNvSpPr>
            <a:spLocks noGrp="1"/>
          </p:cNvSpPr>
          <p:nvPr>
            <p:ph idx="1"/>
          </p:nvPr>
        </p:nvSpPr>
        <p:spPr>
          <a:xfrm>
            <a:off x="683568" y="1124744"/>
            <a:ext cx="8136904" cy="5112568"/>
          </a:xfrm>
        </p:spPr>
        <p:txBody>
          <a:bodyPr>
            <a:noAutofit/>
          </a:bodyPr>
          <a:lstStyle/>
          <a:p>
            <a:pPr algn="just"/>
            <a:r>
              <a:rPr lang="nl-NL" dirty="0" smtClean="0"/>
              <a:t>Đối </a:t>
            </a:r>
            <a:r>
              <a:rPr lang="nl-NL" dirty="0"/>
              <a:t>chiếu </a:t>
            </a:r>
            <a:r>
              <a:rPr lang="nl-NL" dirty="0" smtClean="0"/>
              <a:t>câu </a:t>
            </a:r>
            <a:r>
              <a:rPr lang="nl-NL" dirty="0"/>
              <a:t>hỏi với hướng dẫn chấm và thang điểm, phát hiện những  sai sót hoặc thiếu chính xác của đề và đáp án. Sửa các từ ngữ, nội dung nếu thấy cần </a:t>
            </a:r>
            <a:r>
              <a:rPr lang="nl-NL" dirty="0" smtClean="0"/>
              <a:t>thiết;</a:t>
            </a:r>
            <a:endParaRPr lang="en-US" dirty="0"/>
          </a:p>
          <a:p>
            <a:pPr algn="just"/>
            <a:r>
              <a:rPr lang="nl-NL" dirty="0" smtClean="0"/>
              <a:t>Đối </a:t>
            </a:r>
            <a:r>
              <a:rPr lang="nl-NL" dirty="0"/>
              <a:t>chiếu từng câu hỏi với ma trận đề, xem xét câu hỏi có phù hợp với chuẩn cần đánh giá không? Có phù hợp với cấp độ nhận thức cần đánh giá không? Số điểm có thích hợp không? Thời gian dự kiến có phù hợp không? (giáo viên tự làm bài kiểm tra, thời gian làm bài của giáo viên bằng khoảng 70% thời gian dự kiến cho học sinh làm bài là phù hợp</a:t>
            </a:r>
            <a:r>
              <a:rPr lang="nl-NL" dirty="0" smtClean="0"/>
              <a:t>);</a:t>
            </a:r>
            <a:endParaRPr lang="en-US" dirty="0"/>
          </a:p>
          <a:p>
            <a:pPr algn="just"/>
            <a:r>
              <a:rPr lang="nl-NL" dirty="0" smtClean="0"/>
              <a:t>Thử </a:t>
            </a:r>
            <a:r>
              <a:rPr lang="nl-NL" dirty="0"/>
              <a:t>đề kiểm tra để tiếp tục điều chỉnh đề cho phù hợp với mục tiêu, chuẩn chương trình và đối tượng học </a:t>
            </a:r>
            <a:r>
              <a:rPr lang="nl-NL" dirty="0" smtClean="0"/>
              <a:t>sinh. (Với đề có sử dụng Công nghệ thông tin);</a:t>
            </a:r>
            <a:endParaRPr lang="en-US" dirty="0"/>
          </a:p>
          <a:p>
            <a:pPr algn="just"/>
            <a:r>
              <a:rPr lang="nl-NL" dirty="0" smtClean="0"/>
              <a:t>Hoàn </a:t>
            </a:r>
            <a:r>
              <a:rPr lang="nl-NL" dirty="0"/>
              <a:t>thiện đề, hướng dẫn chấm và thang điểm.</a:t>
            </a:r>
            <a:endParaRPr lang="en-US" dirty="0"/>
          </a:p>
        </p:txBody>
      </p:sp>
    </p:spTree>
    <p:extLst>
      <p:ext uri="{BB962C8B-B14F-4D97-AF65-F5344CB8AC3E}">
        <p14:creationId xmlns:p14="http://schemas.microsoft.com/office/powerpoint/2010/main" val="3305936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err="1" smtClean="0">
                <a:ln w="11430"/>
                <a:solidFill>
                  <a:srgbClr val="FFFF00"/>
                </a:solidFill>
                <a:effectLst>
                  <a:outerShdw blurRad="76200" dist="50800" dir="5400000" algn="tl" rotWithShape="0">
                    <a:srgbClr val="000000">
                      <a:alpha val="65000"/>
                    </a:srgbClr>
                  </a:outerShdw>
                </a:effectLst>
              </a:rPr>
              <a:t>Xin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cảm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ơn</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7865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602632" cy="5328591"/>
          </a:xfrm>
        </p:spPr>
        <p:txBody>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Việc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trước</a:t>
            </a:r>
            <a:r>
              <a:rPr lang="en-US" dirty="0"/>
              <a:t> </a:t>
            </a:r>
            <a:r>
              <a:rPr lang="en-US" dirty="0" err="1"/>
              <a:t>khi</a:t>
            </a:r>
            <a:r>
              <a:rPr lang="en-US" dirty="0"/>
              <a:t> </a:t>
            </a:r>
            <a:r>
              <a:rPr lang="en-US" dirty="0" err="1"/>
              <a:t>ra</a:t>
            </a:r>
            <a:r>
              <a:rPr lang="en-US" dirty="0"/>
              <a:t> </a:t>
            </a:r>
            <a:r>
              <a:rPr lang="en-US" dirty="0" err="1"/>
              <a:t>đề</a:t>
            </a:r>
            <a:r>
              <a:rPr lang="en-US" dirty="0"/>
              <a:t> </a:t>
            </a:r>
            <a:r>
              <a:rPr lang="en-US" dirty="0" err="1"/>
              <a:t>giúp</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ra</a:t>
            </a:r>
            <a:r>
              <a:rPr lang="en-US" dirty="0"/>
              <a:t> </a:t>
            </a:r>
            <a:r>
              <a:rPr lang="en-US" dirty="0" err="1"/>
              <a:t>đề</a:t>
            </a:r>
            <a:r>
              <a:rPr lang="en-US" dirty="0"/>
              <a:t> </a:t>
            </a:r>
            <a:r>
              <a:rPr lang="en-US" dirty="0" err="1"/>
              <a:t>đạt</a:t>
            </a:r>
            <a:r>
              <a:rPr lang="en-US" dirty="0"/>
              <a:t> </a:t>
            </a:r>
            <a:r>
              <a:rPr lang="en-US" dirty="0" err="1"/>
              <a:t>chất</a:t>
            </a:r>
            <a:r>
              <a:rPr lang="en-US" dirty="0"/>
              <a:t> </a:t>
            </a:r>
            <a:r>
              <a:rPr lang="en-US" dirty="0" err="1"/>
              <a:t>lượng</a:t>
            </a:r>
            <a:r>
              <a:rPr lang="en-US" dirty="0"/>
              <a:t> </a:t>
            </a:r>
            <a:r>
              <a:rPr lang="en-US" dirty="0" err="1"/>
              <a:t>tốt</a:t>
            </a:r>
            <a:r>
              <a:rPr lang="en-US" dirty="0"/>
              <a:t> </a:t>
            </a:r>
            <a:r>
              <a:rPr lang="en-US" dirty="0" err="1"/>
              <a:t>hơn</a:t>
            </a:r>
            <a:r>
              <a:rPr lang="en-US" dirty="0"/>
              <a:t> so </a:t>
            </a:r>
            <a:r>
              <a:rPr lang="en-US" dirty="0" err="1"/>
              <a:t>với</a:t>
            </a:r>
            <a:r>
              <a:rPr lang="en-US" dirty="0"/>
              <a:t> </a:t>
            </a:r>
            <a:r>
              <a:rPr lang="en-US" dirty="0" err="1"/>
              <a:t>học</a:t>
            </a:r>
            <a:r>
              <a:rPr lang="en-US" dirty="0"/>
              <a:t> </a:t>
            </a:r>
            <a:r>
              <a:rPr lang="en-US" dirty="0" err="1"/>
              <a:t>kỳ</a:t>
            </a:r>
            <a:r>
              <a:rPr lang="en-US" dirty="0"/>
              <a:t> 1, </a:t>
            </a:r>
            <a:r>
              <a:rPr lang="en-US" dirty="0" err="1"/>
              <a:t>cụ</a:t>
            </a:r>
            <a:r>
              <a:rPr lang="en-US" dirty="0"/>
              <a:t> </a:t>
            </a:r>
            <a:r>
              <a:rPr lang="en-US" dirty="0" err="1"/>
              <a:t>thể</a:t>
            </a:r>
            <a:r>
              <a:rPr lang="en-US" dirty="0"/>
              <a:t> </a:t>
            </a:r>
            <a:r>
              <a:rPr lang="en-US" dirty="0" err="1"/>
              <a:t>hóa</a:t>
            </a:r>
            <a:r>
              <a:rPr lang="en-US" dirty="0"/>
              <a:t> </a:t>
            </a:r>
            <a:r>
              <a:rPr lang="en-US" dirty="0" err="1"/>
              <a:t>mục</a:t>
            </a:r>
            <a:r>
              <a:rPr lang="en-US" dirty="0"/>
              <a:t> </a:t>
            </a:r>
            <a:r>
              <a:rPr lang="en-US" dirty="0" err="1"/>
              <a:t>tiêu</a:t>
            </a:r>
            <a:r>
              <a:rPr lang="en-US" dirty="0"/>
              <a:t> </a:t>
            </a:r>
            <a:r>
              <a:rPr lang="en-US" dirty="0" err="1"/>
              <a:t>cần</a:t>
            </a:r>
            <a:r>
              <a:rPr lang="en-US" dirty="0"/>
              <a:t> </a:t>
            </a:r>
            <a:r>
              <a:rPr lang="en-US" dirty="0" err="1"/>
              <a:t>đạt</a:t>
            </a:r>
            <a:r>
              <a:rPr lang="en-US" dirty="0"/>
              <a:t> </a:t>
            </a:r>
            <a:r>
              <a:rPr lang="en-US" dirty="0" err="1"/>
              <a:t>khi</a:t>
            </a:r>
            <a:r>
              <a:rPr lang="en-US" dirty="0"/>
              <a:t> </a:t>
            </a:r>
            <a:r>
              <a:rPr lang="en-US" dirty="0" err="1"/>
              <a:t>tiến</a:t>
            </a:r>
            <a:r>
              <a:rPr lang="en-US" dirty="0"/>
              <a:t> </a:t>
            </a:r>
            <a:r>
              <a:rPr lang="en-US" dirty="0" err="1"/>
              <a:t>hành</a:t>
            </a:r>
            <a:r>
              <a:rPr lang="en-US" dirty="0"/>
              <a:t> </a:t>
            </a:r>
            <a:r>
              <a:rPr lang="en-US" dirty="0" err="1"/>
              <a:t>đánh</a:t>
            </a:r>
            <a:r>
              <a:rPr lang="en-US" dirty="0"/>
              <a:t> </a:t>
            </a:r>
            <a:r>
              <a:rPr lang="en-US" dirty="0" err="1"/>
              <a:t>giá</a:t>
            </a:r>
            <a:r>
              <a:rPr lang="en-US" dirty="0"/>
              <a:t> </a:t>
            </a:r>
            <a:r>
              <a:rPr lang="en-US" dirty="0" err="1"/>
              <a:t>học</a:t>
            </a:r>
            <a:r>
              <a:rPr lang="en-US" dirty="0"/>
              <a:t> </a:t>
            </a:r>
            <a:r>
              <a:rPr lang="en-US" dirty="0" err="1"/>
              <a:t>sinh</a:t>
            </a:r>
            <a:r>
              <a:rPr lang="en-US" dirty="0" smtClean="0"/>
              <a:t>.</a:t>
            </a:r>
            <a:endParaRPr lang="en-US" dirty="0"/>
          </a:p>
          <a:p>
            <a:pPr marL="0" indent="0" algn="just">
              <a:buNone/>
            </a:pPr>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27851" y="1052736"/>
            <a:ext cx="5973360" cy="4935662"/>
          </a:xfrm>
          <a:prstGeom prst="rect">
            <a:avLst/>
          </a:prstGeom>
        </p:spPr>
      </p:pic>
    </p:spTree>
    <p:extLst>
      <p:ext uri="{BB962C8B-B14F-4D97-AF65-F5344CB8AC3E}">
        <p14:creationId xmlns:p14="http://schemas.microsoft.com/office/powerpoint/2010/main" val="972149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35280" cy="5328591"/>
          </a:xfrm>
        </p:spPr>
        <p:txBody>
          <a:bodyPr>
            <a:normAutofit/>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Việc</a:t>
            </a:r>
            <a:r>
              <a:rPr lang="en-US" dirty="0"/>
              <a:t> </a:t>
            </a:r>
            <a:r>
              <a:rPr lang="en-US" dirty="0" err="1"/>
              <a:t>phân</a:t>
            </a:r>
            <a:r>
              <a:rPr lang="en-US" dirty="0"/>
              <a:t> </a:t>
            </a:r>
            <a:r>
              <a:rPr lang="en-US" dirty="0" err="1"/>
              <a:t>bố</a:t>
            </a:r>
            <a:r>
              <a:rPr lang="en-US" dirty="0"/>
              <a:t> </a:t>
            </a:r>
            <a:r>
              <a:rPr lang="en-US" dirty="0" err="1"/>
              <a:t>thời</a:t>
            </a:r>
            <a:r>
              <a:rPr lang="en-US" dirty="0"/>
              <a:t> </a:t>
            </a:r>
            <a:r>
              <a:rPr lang="en-US" dirty="0" err="1"/>
              <a:t>gian</a:t>
            </a:r>
            <a:r>
              <a:rPr lang="en-US" dirty="0"/>
              <a:t> </a:t>
            </a:r>
            <a:r>
              <a:rPr lang="en-US" dirty="0" err="1"/>
              <a:t>làm</a:t>
            </a:r>
            <a:r>
              <a:rPr lang="en-US" dirty="0"/>
              <a:t> </a:t>
            </a:r>
            <a:r>
              <a:rPr lang="en-US" dirty="0" err="1"/>
              <a:t>bài</a:t>
            </a:r>
            <a:r>
              <a:rPr lang="en-US" dirty="0"/>
              <a:t> </a:t>
            </a:r>
            <a:r>
              <a:rPr lang="en-US" dirty="0" err="1"/>
              <a:t>dành</a:t>
            </a:r>
            <a:r>
              <a:rPr lang="en-US" dirty="0"/>
              <a:t> </a:t>
            </a:r>
            <a:r>
              <a:rPr lang="en-US" dirty="0" err="1"/>
              <a:t>cho</a:t>
            </a:r>
            <a:r>
              <a:rPr lang="en-US" dirty="0"/>
              <a:t> </a:t>
            </a:r>
            <a:r>
              <a:rPr lang="en-US" dirty="0" err="1"/>
              <a:t>nội</a:t>
            </a:r>
            <a:r>
              <a:rPr lang="en-US" dirty="0"/>
              <a:t> dung </a:t>
            </a:r>
            <a:r>
              <a:rPr lang="en-US" dirty="0" err="1"/>
              <a:t>trắc</a:t>
            </a:r>
            <a:r>
              <a:rPr lang="en-US" dirty="0"/>
              <a:t> </a:t>
            </a:r>
            <a:r>
              <a:rPr lang="en-US" dirty="0" err="1"/>
              <a:t>nghiệm</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err="1"/>
              <a:t>tương</a:t>
            </a:r>
            <a:r>
              <a:rPr lang="en-US" dirty="0"/>
              <a:t> </a:t>
            </a:r>
            <a:r>
              <a:rPr lang="en-US" dirty="0" err="1"/>
              <a:t>đối</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học</a:t>
            </a:r>
            <a:r>
              <a:rPr lang="en-US" dirty="0"/>
              <a:t> </a:t>
            </a:r>
            <a:r>
              <a:rPr lang="en-US" dirty="0" err="1"/>
              <a:t>sinh</a:t>
            </a:r>
            <a:r>
              <a:rPr lang="en-US" dirty="0"/>
              <a:t>.</a:t>
            </a:r>
          </a:p>
          <a:p>
            <a:pPr algn="just"/>
            <a:r>
              <a:rPr lang="en-US" dirty="0" err="1"/>
              <a:t>Một</a:t>
            </a:r>
            <a:r>
              <a:rPr lang="en-US" dirty="0"/>
              <a:t> </a:t>
            </a:r>
            <a:r>
              <a:rPr lang="en-US" dirty="0" err="1"/>
              <a:t>số</a:t>
            </a:r>
            <a:r>
              <a:rPr lang="en-US" dirty="0"/>
              <a:t> </a:t>
            </a:r>
            <a:r>
              <a:rPr lang="en-US" dirty="0" err="1"/>
              <a:t>trường</a:t>
            </a:r>
            <a:r>
              <a:rPr lang="en-US" dirty="0"/>
              <a:t> </a:t>
            </a:r>
            <a:r>
              <a:rPr lang="en-US" dirty="0" err="1"/>
              <a:t>đảm</a:t>
            </a:r>
            <a:r>
              <a:rPr lang="en-US" dirty="0"/>
              <a:t> </a:t>
            </a:r>
            <a:r>
              <a:rPr lang="en-US" dirty="0" err="1"/>
              <a:t>bảo</a:t>
            </a:r>
            <a:r>
              <a:rPr lang="en-US" dirty="0"/>
              <a:t> </a:t>
            </a:r>
            <a:r>
              <a:rPr lang="en-US" dirty="0" err="1"/>
              <a:t>tỉ</a:t>
            </a:r>
            <a:r>
              <a:rPr lang="en-US" dirty="0"/>
              <a:t> </a:t>
            </a:r>
            <a:r>
              <a:rPr lang="en-US" dirty="0" err="1"/>
              <a:t>lệ</a:t>
            </a:r>
            <a:r>
              <a:rPr lang="en-US" dirty="0"/>
              <a:t> </a:t>
            </a:r>
            <a:r>
              <a:rPr lang="en-US" dirty="0" err="1"/>
              <a:t>bài</a:t>
            </a:r>
            <a:r>
              <a:rPr lang="en-US" dirty="0"/>
              <a:t> </a:t>
            </a:r>
            <a:r>
              <a:rPr lang="en-US" dirty="0" err="1"/>
              <a:t>tập</a:t>
            </a:r>
            <a:r>
              <a:rPr lang="en-US" dirty="0"/>
              <a:t> </a:t>
            </a:r>
            <a:r>
              <a:rPr lang="en-US" dirty="0" err="1"/>
              <a:t>đánh</a:t>
            </a:r>
            <a:r>
              <a:rPr lang="en-US" dirty="0"/>
              <a:t> </a:t>
            </a:r>
            <a:r>
              <a:rPr lang="en-US" dirty="0" err="1"/>
              <a:t>giá</a:t>
            </a:r>
            <a:r>
              <a:rPr lang="en-US" dirty="0"/>
              <a:t> (50% qua </a:t>
            </a:r>
            <a:r>
              <a:rPr lang="en-US" dirty="0" err="1"/>
              <a:t>trắc</a:t>
            </a:r>
            <a:r>
              <a:rPr lang="en-US" dirty="0"/>
              <a:t> </a:t>
            </a:r>
            <a:r>
              <a:rPr lang="en-US" dirty="0" err="1"/>
              <a:t>nghiệm</a:t>
            </a:r>
            <a:r>
              <a:rPr lang="en-US" dirty="0"/>
              <a:t>, 50% qua </a:t>
            </a:r>
            <a:r>
              <a:rPr lang="en-US" dirty="0" err="1"/>
              <a:t>thực</a:t>
            </a:r>
            <a:r>
              <a:rPr lang="en-US" dirty="0"/>
              <a:t> </a:t>
            </a:r>
            <a:r>
              <a:rPr lang="en-US" dirty="0" err="1"/>
              <a:t>hành</a:t>
            </a:r>
            <a:r>
              <a:rPr lang="en-US" dirty="0"/>
              <a:t>) </a:t>
            </a:r>
            <a:r>
              <a:rPr lang="en-US" dirty="0" err="1"/>
              <a:t>tốt</a:t>
            </a:r>
            <a:r>
              <a:rPr lang="en-US" dirty="0"/>
              <a:t>.</a:t>
            </a:r>
            <a:endParaRPr lang="en-US" dirty="0" smtClean="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7584" y="3140968"/>
            <a:ext cx="7776864" cy="3096344"/>
          </a:xfrm>
          <a:prstGeom prst="rect">
            <a:avLst/>
          </a:prstGeom>
        </p:spPr>
      </p:pic>
    </p:spTree>
    <p:extLst>
      <p:ext uri="{BB962C8B-B14F-4D97-AF65-F5344CB8AC3E}">
        <p14:creationId xmlns:p14="http://schemas.microsoft.com/office/powerpoint/2010/main" val="338430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314600" cy="5328591"/>
          </a:xfrm>
        </p:spPr>
        <p:txBody>
          <a:bodyPr>
            <a:normAutofit fontScale="92500" lnSpcReduction="10000"/>
          </a:bodyPr>
          <a:lstStyle/>
          <a:p>
            <a:pPr marL="0" indent="0">
              <a:buNone/>
            </a:pPr>
            <a:r>
              <a:rPr lang="en-US" dirty="0" err="1" smtClean="0"/>
              <a:t>Ưu</a:t>
            </a:r>
            <a:r>
              <a:rPr lang="en-US" dirty="0" smtClean="0"/>
              <a:t> </a:t>
            </a:r>
            <a:r>
              <a:rPr lang="en-US" dirty="0" err="1" smtClean="0"/>
              <a:t>điểm</a:t>
            </a:r>
            <a:endParaRPr lang="en-US" dirty="0" smtClean="0"/>
          </a:p>
          <a:p>
            <a:pPr lvl="0" algn="just"/>
            <a:r>
              <a:rPr lang="en-US" dirty="0" err="1"/>
              <a:t>Một</a:t>
            </a:r>
            <a:r>
              <a:rPr lang="en-US" dirty="0"/>
              <a:t> </a:t>
            </a:r>
            <a:r>
              <a:rPr lang="en-US" dirty="0" err="1"/>
              <a:t>số</a:t>
            </a:r>
            <a:r>
              <a:rPr lang="en-US" dirty="0"/>
              <a:t> </a:t>
            </a:r>
            <a:r>
              <a:rPr lang="en-US" dirty="0" err="1"/>
              <a:t>hệ</a:t>
            </a:r>
            <a:r>
              <a:rPr lang="en-US" dirty="0"/>
              <a:t> </a:t>
            </a:r>
            <a:r>
              <a:rPr lang="en-US" dirty="0" err="1"/>
              <a:t>thống</a:t>
            </a:r>
            <a:r>
              <a:rPr lang="en-US" dirty="0"/>
              <a:t> </a:t>
            </a:r>
            <a:r>
              <a:rPr lang="en-US" dirty="0" err="1"/>
              <a:t>câu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được</a:t>
            </a:r>
            <a:r>
              <a:rPr lang="en-US" dirty="0"/>
              <a:t> </a:t>
            </a:r>
            <a:r>
              <a:rPr lang="en-US" dirty="0" err="1"/>
              <a:t>đầu</a:t>
            </a:r>
            <a:r>
              <a:rPr lang="en-US" dirty="0"/>
              <a:t> </a:t>
            </a:r>
            <a:r>
              <a:rPr lang="en-US" dirty="0" err="1"/>
              <a:t>tư</a:t>
            </a:r>
            <a:r>
              <a:rPr lang="en-US" dirty="0"/>
              <a:t> </a:t>
            </a:r>
            <a:r>
              <a:rPr lang="en-US" dirty="0" err="1"/>
              <a:t>chu</a:t>
            </a:r>
            <a:r>
              <a:rPr lang="en-US" dirty="0"/>
              <a:t> </a:t>
            </a:r>
            <a:r>
              <a:rPr lang="en-US" dirty="0" err="1"/>
              <a:t>đáo</a:t>
            </a:r>
            <a:r>
              <a:rPr lang="en-US" dirty="0"/>
              <a:t>, chi </a:t>
            </a:r>
            <a:r>
              <a:rPr lang="en-US" dirty="0" err="1"/>
              <a:t>tiết</a:t>
            </a:r>
            <a:r>
              <a:rPr lang="en-US" dirty="0"/>
              <a:t>, </a:t>
            </a:r>
            <a:r>
              <a:rPr lang="en-US" dirty="0" err="1"/>
              <a:t>đảm</a:t>
            </a:r>
            <a:r>
              <a:rPr lang="en-US" dirty="0"/>
              <a:t> </a:t>
            </a:r>
            <a:r>
              <a:rPr lang="en-US" dirty="0" err="1"/>
              <a:t>bảo</a:t>
            </a:r>
            <a:r>
              <a:rPr lang="en-US" dirty="0"/>
              <a:t> </a:t>
            </a:r>
            <a:r>
              <a:rPr lang="en-US" dirty="0" err="1"/>
              <a:t>được</a:t>
            </a:r>
            <a:r>
              <a:rPr lang="en-US" dirty="0"/>
              <a:t> </a:t>
            </a:r>
            <a:r>
              <a:rPr lang="en-US" dirty="0" err="1"/>
              <a:t>việc</a:t>
            </a:r>
            <a:r>
              <a:rPr lang="en-US" dirty="0"/>
              <a:t> </a:t>
            </a:r>
            <a:r>
              <a:rPr lang="en-US" dirty="0" err="1"/>
              <a:t>kiểm</a:t>
            </a:r>
            <a:r>
              <a:rPr lang="en-US" dirty="0"/>
              <a:t> </a:t>
            </a:r>
            <a:r>
              <a:rPr lang="en-US" dirty="0" err="1"/>
              <a:t>tra</a:t>
            </a:r>
            <a:r>
              <a:rPr lang="en-US" dirty="0"/>
              <a:t> </a:t>
            </a:r>
            <a:r>
              <a:rPr lang="en-US" dirty="0" err="1"/>
              <a:t>học</a:t>
            </a:r>
            <a:r>
              <a:rPr lang="en-US" dirty="0"/>
              <a:t> </a:t>
            </a:r>
            <a:r>
              <a:rPr lang="en-US" dirty="0" err="1"/>
              <a:t>sinh</a:t>
            </a:r>
            <a:r>
              <a:rPr lang="en-US" dirty="0"/>
              <a:t> ở </a:t>
            </a:r>
            <a:r>
              <a:rPr lang="en-US" dirty="0" err="1"/>
              <a:t>mức</a:t>
            </a:r>
            <a:r>
              <a:rPr lang="en-US" dirty="0"/>
              <a:t> </a:t>
            </a:r>
            <a:r>
              <a:rPr lang="en-US" dirty="0" err="1"/>
              <a:t>độ</a:t>
            </a:r>
            <a:r>
              <a:rPr lang="en-US" dirty="0"/>
              <a:t> </a:t>
            </a:r>
            <a:r>
              <a:rPr lang="en-US" dirty="0" err="1"/>
              <a:t>biết</a:t>
            </a:r>
            <a:r>
              <a:rPr lang="en-US" dirty="0"/>
              <a:t>, </a:t>
            </a:r>
            <a:r>
              <a:rPr lang="en-US" dirty="0" err="1"/>
              <a:t>hiểu</a:t>
            </a:r>
            <a:r>
              <a:rPr lang="en-US" dirty="0"/>
              <a:t>, </a:t>
            </a:r>
            <a:r>
              <a:rPr lang="en-US" dirty="0" err="1"/>
              <a:t>đảm</a:t>
            </a:r>
            <a:r>
              <a:rPr lang="en-US" dirty="0"/>
              <a:t> </a:t>
            </a:r>
            <a:r>
              <a:rPr lang="en-US" dirty="0" err="1"/>
              <a:t>bảo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theo</a:t>
            </a:r>
            <a:r>
              <a:rPr lang="en-US" dirty="0"/>
              <a:t> </a:t>
            </a:r>
            <a:r>
              <a:rPr lang="en-US" dirty="0" err="1"/>
              <a:t>đúng</a:t>
            </a:r>
            <a:r>
              <a:rPr lang="en-US" dirty="0"/>
              <a:t> </a:t>
            </a:r>
            <a:r>
              <a:rPr lang="en-US" dirty="0" err="1"/>
              <a:t>phân</a:t>
            </a:r>
            <a:r>
              <a:rPr lang="en-US" dirty="0"/>
              <a:t> </a:t>
            </a:r>
            <a:r>
              <a:rPr lang="en-US" dirty="0" err="1"/>
              <a:t>phối</a:t>
            </a:r>
            <a:r>
              <a:rPr lang="en-US" dirty="0"/>
              <a:t> </a:t>
            </a:r>
            <a:r>
              <a:rPr lang="en-US" dirty="0" err="1"/>
              <a:t>chương</a:t>
            </a:r>
            <a:r>
              <a:rPr lang="en-US" dirty="0"/>
              <a:t> </a:t>
            </a:r>
            <a:r>
              <a:rPr lang="en-US" dirty="0" err="1"/>
              <a:t>trình</a:t>
            </a:r>
            <a:r>
              <a:rPr lang="en-US" dirty="0"/>
              <a:t>.</a:t>
            </a:r>
            <a:endParaRPr lang="en-US" dirty="0" smtClean="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771800" y="1052736"/>
            <a:ext cx="6238438" cy="5112568"/>
          </a:xfrm>
          <a:prstGeom prst="rect">
            <a:avLst/>
          </a:prstGeom>
        </p:spPr>
      </p:pic>
    </p:spTree>
    <p:extLst>
      <p:ext uri="{BB962C8B-B14F-4D97-AF65-F5344CB8AC3E}">
        <p14:creationId xmlns:p14="http://schemas.microsoft.com/office/powerpoint/2010/main" val="248769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9"/>
            <a:ext cx="8363272" cy="2952328"/>
          </a:xfrm>
        </p:spPr>
        <p:txBody>
          <a:bodyPr>
            <a:normAutofit/>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Đề</a:t>
            </a:r>
            <a:r>
              <a:rPr lang="en-US" dirty="0"/>
              <a:t> </a:t>
            </a:r>
            <a:r>
              <a:rPr lang="en-US" dirty="0" err="1"/>
              <a:t>kiểm</a:t>
            </a:r>
            <a:r>
              <a:rPr lang="en-US" dirty="0"/>
              <a:t> </a:t>
            </a:r>
            <a:r>
              <a:rPr lang="en-US" dirty="0" err="1"/>
              <a:t>tra</a:t>
            </a:r>
            <a:r>
              <a:rPr lang="en-US" dirty="0"/>
              <a:t> </a:t>
            </a:r>
            <a:r>
              <a:rPr lang="en-US" dirty="0" err="1"/>
              <a:t>không</a:t>
            </a:r>
            <a:r>
              <a:rPr lang="en-US" dirty="0"/>
              <a:t> </a:t>
            </a:r>
            <a:r>
              <a:rPr lang="en-US" dirty="0" err="1"/>
              <a:t>mắc</a:t>
            </a:r>
            <a:r>
              <a:rPr lang="en-US" dirty="0"/>
              <a:t> </a:t>
            </a:r>
            <a:r>
              <a:rPr lang="en-US" dirty="0" err="1"/>
              <a:t>các</a:t>
            </a:r>
            <a:r>
              <a:rPr lang="en-US" dirty="0"/>
              <a:t> </a:t>
            </a:r>
            <a:r>
              <a:rPr lang="en-US" dirty="0" err="1"/>
              <a:t>lỗi</a:t>
            </a:r>
            <a:r>
              <a:rPr lang="en-US" dirty="0"/>
              <a:t> </a:t>
            </a:r>
            <a:r>
              <a:rPr lang="en-US" dirty="0" err="1"/>
              <a:t>nhỏ</a:t>
            </a:r>
            <a:r>
              <a:rPr lang="en-US" dirty="0"/>
              <a:t> </a:t>
            </a:r>
            <a:r>
              <a:rPr lang="en-US" dirty="0" err="1"/>
              <a:t>như</a:t>
            </a:r>
            <a:r>
              <a:rPr lang="en-US" dirty="0"/>
              <a:t> </a:t>
            </a:r>
            <a:r>
              <a:rPr lang="en-US" dirty="0" err="1"/>
              <a:t>chính</a:t>
            </a:r>
            <a:r>
              <a:rPr lang="en-US" dirty="0"/>
              <a:t> </a:t>
            </a:r>
            <a:r>
              <a:rPr lang="en-US" dirty="0" err="1"/>
              <a:t>tả</a:t>
            </a:r>
            <a:r>
              <a:rPr lang="en-US" dirty="0"/>
              <a:t>, </a:t>
            </a:r>
            <a:r>
              <a:rPr lang="en-US" dirty="0" err="1"/>
              <a:t>đáp</a:t>
            </a:r>
            <a:r>
              <a:rPr lang="en-US" dirty="0"/>
              <a:t> </a:t>
            </a:r>
            <a:r>
              <a:rPr lang="en-US" dirty="0" err="1"/>
              <a:t>án</a:t>
            </a:r>
            <a:r>
              <a:rPr lang="en-US" dirty="0"/>
              <a:t> </a:t>
            </a:r>
            <a:r>
              <a:rPr lang="en-US" dirty="0" err="1"/>
              <a:t>tốt</a:t>
            </a:r>
            <a:r>
              <a:rPr lang="en-US" dirty="0"/>
              <a:t>, </a:t>
            </a:r>
            <a:r>
              <a:rPr lang="en-US" dirty="0" err="1"/>
              <a:t>khắc</a:t>
            </a:r>
            <a:r>
              <a:rPr lang="en-US" dirty="0"/>
              <a:t> </a:t>
            </a:r>
            <a:r>
              <a:rPr lang="en-US" dirty="0" err="1"/>
              <a:t>phục</a:t>
            </a:r>
            <a:r>
              <a:rPr lang="en-US" dirty="0"/>
              <a:t> </a:t>
            </a:r>
            <a:r>
              <a:rPr lang="en-US" dirty="0" err="1"/>
              <a:t>tốt</a:t>
            </a:r>
            <a:r>
              <a:rPr lang="en-US" dirty="0"/>
              <a:t> </a:t>
            </a:r>
            <a:r>
              <a:rPr lang="en-US" dirty="0" err="1"/>
              <a:t>tình</a:t>
            </a:r>
            <a:r>
              <a:rPr lang="en-US" dirty="0"/>
              <a:t> </a:t>
            </a:r>
            <a:r>
              <a:rPr lang="en-US" dirty="0" err="1"/>
              <a:t>trạng</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tối</a:t>
            </a:r>
            <a:r>
              <a:rPr lang="en-US" dirty="0"/>
              <a:t> </a:t>
            </a:r>
            <a:r>
              <a:rPr lang="en-US" dirty="0" err="1"/>
              <a:t>nghĩa</a:t>
            </a:r>
            <a:r>
              <a:rPr lang="en-US" dirty="0"/>
              <a:t> </a:t>
            </a:r>
            <a:r>
              <a:rPr lang="en-US" dirty="0" err="1"/>
              <a:t>hoặc</a:t>
            </a:r>
            <a:r>
              <a:rPr lang="en-US" dirty="0"/>
              <a:t> </a:t>
            </a:r>
            <a:r>
              <a:rPr lang="en-US" dirty="0" err="1"/>
              <a:t>câu</a:t>
            </a:r>
            <a:r>
              <a:rPr lang="en-US" dirty="0"/>
              <a:t> </a:t>
            </a:r>
            <a:r>
              <a:rPr lang="en-US" dirty="0" err="1"/>
              <a:t>hỏi</a:t>
            </a:r>
            <a:r>
              <a:rPr lang="en-US" dirty="0"/>
              <a:t> </a:t>
            </a:r>
            <a:r>
              <a:rPr lang="en-US" dirty="0" err="1"/>
              <a:t>dạng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đúng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sai</a:t>
            </a:r>
            <a:r>
              <a:rPr lang="en-US" dirty="0"/>
              <a:t>”…</a:t>
            </a:r>
          </a:p>
          <a:p>
            <a:pPr lvl="0" algn="just"/>
            <a:r>
              <a:rPr lang="en-US" dirty="0" err="1"/>
              <a:t>Một</a:t>
            </a:r>
            <a:r>
              <a:rPr lang="en-US" dirty="0"/>
              <a:t> </a:t>
            </a:r>
            <a:r>
              <a:rPr lang="en-US" dirty="0" err="1"/>
              <a:t>số</a:t>
            </a:r>
            <a:r>
              <a:rPr lang="en-US" dirty="0"/>
              <a:t> </a:t>
            </a:r>
            <a:r>
              <a:rPr lang="en-US" dirty="0" err="1"/>
              <a:t>trường</a:t>
            </a:r>
            <a:r>
              <a:rPr lang="en-US" dirty="0"/>
              <a:t> </a:t>
            </a:r>
            <a:r>
              <a:rPr lang="en-US" dirty="0" err="1"/>
              <a:t>xây</a:t>
            </a:r>
            <a:r>
              <a:rPr lang="en-US" dirty="0"/>
              <a:t> </a:t>
            </a:r>
            <a:r>
              <a:rPr lang="en-US" dirty="0" err="1"/>
              <a:t>dựng</a:t>
            </a:r>
            <a:r>
              <a:rPr lang="en-US" dirty="0"/>
              <a:t> </a:t>
            </a:r>
            <a:r>
              <a:rPr lang="en-US" dirty="0" err="1"/>
              <a:t>câu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dưới</a:t>
            </a:r>
            <a:r>
              <a:rPr lang="en-US" dirty="0"/>
              <a:t> </a:t>
            </a:r>
            <a:r>
              <a:rPr lang="en-US" dirty="0" err="1"/>
              <a:t>dạng</a:t>
            </a:r>
            <a:r>
              <a:rPr lang="en-US" dirty="0"/>
              <a:t> </a:t>
            </a:r>
            <a:r>
              <a:rPr lang="en-US" dirty="0" err="1"/>
              <a:t>trực</a:t>
            </a:r>
            <a:r>
              <a:rPr lang="en-US" dirty="0"/>
              <a:t> </a:t>
            </a:r>
            <a:r>
              <a:rPr lang="en-US" dirty="0" err="1"/>
              <a:t>tuyến</a:t>
            </a:r>
            <a:r>
              <a:rPr lang="en-US" dirty="0"/>
              <a:t>, </a:t>
            </a:r>
            <a:r>
              <a:rPr lang="en-US" dirty="0" err="1"/>
              <a:t>học</a:t>
            </a:r>
            <a:r>
              <a:rPr lang="en-US" dirty="0"/>
              <a:t> </a:t>
            </a:r>
            <a:r>
              <a:rPr lang="en-US" dirty="0" err="1"/>
              <a:t>sinh</a:t>
            </a:r>
            <a:r>
              <a:rPr lang="en-US" dirty="0"/>
              <a:t> </a:t>
            </a:r>
            <a:r>
              <a:rPr lang="en-US" dirty="0" err="1"/>
              <a:t>truy</a:t>
            </a:r>
            <a:r>
              <a:rPr lang="en-US" dirty="0"/>
              <a:t> </a:t>
            </a:r>
            <a:r>
              <a:rPr lang="en-US" dirty="0" err="1"/>
              <a:t>cập</a:t>
            </a:r>
            <a:r>
              <a:rPr lang="en-US" dirty="0"/>
              <a:t> </a:t>
            </a:r>
            <a:r>
              <a:rPr lang="en-US" dirty="0" err="1"/>
              <a:t>thẳng</a:t>
            </a:r>
            <a:r>
              <a:rPr lang="en-US" dirty="0"/>
              <a:t> </a:t>
            </a:r>
            <a:r>
              <a:rPr lang="en-US" dirty="0" err="1"/>
              <a:t>vào</a:t>
            </a:r>
            <a:r>
              <a:rPr lang="en-US" dirty="0"/>
              <a:t> </a:t>
            </a:r>
            <a:r>
              <a:rPr lang="en-US" dirty="0" err="1"/>
              <a:t>địa</a:t>
            </a:r>
            <a:r>
              <a:rPr lang="en-US" dirty="0"/>
              <a:t> </a:t>
            </a:r>
            <a:r>
              <a:rPr lang="en-US" dirty="0" err="1"/>
              <a:t>chỉ</a:t>
            </a:r>
            <a:r>
              <a:rPr lang="en-US" dirty="0"/>
              <a:t> </a:t>
            </a:r>
            <a:r>
              <a:rPr lang="en-US" dirty="0" err="1"/>
              <a:t>trang</a:t>
            </a:r>
            <a:r>
              <a:rPr lang="en-US" dirty="0"/>
              <a:t> web </a:t>
            </a:r>
            <a:r>
              <a:rPr lang="en-US" dirty="0" err="1"/>
              <a:t>và</a:t>
            </a:r>
            <a:r>
              <a:rPr lang="en-US" dirty="0"/>
              <a:t> </a:t>
            </a:r>
            <a:r>
              <a:rPr lang="en-US" dirty="0" err="1"/>
              <a:t>làm</a:t>
            </a:r>
            <a:r>
              <a:rPr lang="en-US" dirty="0"/>
              <a:t> </a:t>
            </a:r>
            <a:r>
              <a:rPr lang="en-US" dirty="0" err="1"/>
              <a:t>bài</a:t>
            </a:r>
            <a:r>
              <a:rPr lang="en-US" dirty="0"/>
              <a:t> </a:t>
            </a:r>
            <a:r>
              <a:rPr lang="en-US" dirty="0" err="1"/>
              <a:t>tập</a:t>
            </a:r>
            <a:r>
              <a:rPr lang="en-US" dirty="0"/>
              <a:t>, </a:t>
            </a:r>
            <a:r>
              <a:rPr lang="en-US" dirty="0" err="1"/>
              <a:t>kết</a:t>
            </a:r>
            <a:r>
              <a:rPr lang="en-US" dirty="0"/>
              <a:t> </a:t>
            </a:r>
            <a:r>
              <a:rPr lang="en-US" dirty="0" err="1"/>
              <a:t>quả</a:t>
            </a:r>
            <a:r>
              <a:rPr lang="en-US" dirty="0"/>
              <a:t> </a:t>
            </a:r>
            <a:r>
              <a:rPr lang="en-US" dirty="0" err="1"/>
              <a:t>được</a:t>
            </a:r>
            <a:r>
              <a:rPr lang="en-US" dirty="0"/>
              <a:t> </a:t>
            </a:r>
            <a:r>
              <a:rPr lang="en-US" dirty="0" err="1"/>
              <a:t>tổng</a:t>
            </a:r>
            <a:r>
              <a:rPr lang="en-US" dirty="0"/>
              <a:t> </a:t>
            </a:r>
            <a:r>
              <a:rPr lang="en-US" dirty="0" err="1"/>
              <a:t>hợp</a:t>
            </a:r>
            <a:r>
              <a:rPr lang="en-US" dirty="0"/>
              <a:t> </a:t>
            </a:r>
            <a:r>
              <a:rPr lang="en-US" dirty="0" err="1"/>
              <a:t>và</a:t>
            </a:r>
            <a:r>
              <a:rPr lang="en-US" dirty="0"/>
              <a:t> </a:t>
            </a:r>
            <a:r>
              <a:rPr lang="en-US" dirty="0" err="1"/>
              <a:t>thống</a:t>
            </a:r>
            <a:r>
              <a:rPr lang="en-US" dirty="0"/>
              <a:t> </a:t>
            </a:r>
            <a:r>
              <a:rPr lang="en-US" dirty="0" err="1"/>
              <a:t>kê</a:t>
            </a:r>
            <a:r>
              <a:rPr lang="en-US" dirty="0"/>
              <a:t> </a:t>
            </a:r>
            <a:r>
              <a:rPr lang="en-US" dirty="0" err="1"/>
              <a:t>kịp</a:t>
            </a:r>
            <a:r>
              <a:rPr lang="en-US" dirty="0"/>
              <a:t> </a:t>
            </a:r>
            <a:r>
              <a:rPr lang="en-US" dirty="0" err="1"/>
              <a:t>thời</a:t>
            </a:r>
            <a:r>
              <a:rPr lang="en-US" dirty="0"/>
              <a:t>.</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3568" y="3848405"/>
            <a:ext cx="7927413" cy="2376264"/>
          </a:xfrm>
          <a:prstGeom prst="rect">
            <a:avLst/>
          </a:prstGeom>
        </p:spPr>
      </p:pic>
    </p:spTree>
    <p:extLst>
      <p:ext uri="{BB962C8B-B14F-4D97-AF65-F5344CB8AC3E}">
        <p14:creationId xmlns:p14="http://schemas.microsoft.com/office/powerpoint/2010/main" val="86661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602632" cy="5328591"/>
          </a:xfrm>
        </p:spPr>
        <p:txBody>
          <a:bodyPr>
            <a:normAutofit fontScale="92500"/>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hoặc</a:t>
            </a:r>
            <a:r>
              <a:rPr lang="en-US" dirty="0">
                <a:solidFill>
                  <a:schemeClr val="tx1"/>
                </a:solidFill>
              </a:rPr>
              <a:t> </a:t>
            </a:r>
            <a:r>
              <a:rPr lang="en-US" dirty="0" err="1">
                <a:solidFill>
                  <a:schemeClr val="tx1"/>
                </a:solidFill>
              </a:rPr>
              <a:t>ngược</a:t>
            </a:r>
            <a:r>
              <a:rPr lang="en-US" dirty="0">
                <a:solidFill>
                  <a:schemeClr val="tx1"/>
                </a:solidFill>
              </a:rPr>
              <a:t> </a:t>
            </a:r>
            <a:r>
              <a:rPr lang="en-US" dirty="0" err="1">
                <a:solidFill>
                  <a:schemeClr val="tx1"/>
                </a:solidFill>
              </a:rPr>
              <a:t>lại</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trắc</a:t>
            </a:r>
            <a:r>
              <a:rPr lang="en-US" dirty="0">
                <a:solidFill>
                  <a:schemeClr val="tx1"/>
                </a:solidFill>
              </a:rPr>
              <a:t> </a:t>
            </a:r>
            <a:r>
              <a:rPr lang="en-US" dirty="0" err="1" smtClean="0">
                <a:solidFill>
                  <a:schemeClr val="tx1"/>
                </a:solidFill>
              </a:rPr>
              <a:t>nghiệm</a:t>
            </a:r>
            <a:r>
              <a:rPr lang="en-US" dirty="0" smtClean="0">
                <a:solidFill>
                  <a:schemeClr val="tx1"/>
                </a:solidFill>
              </a:rPr>
              <a:t> </a:t>
            </a:r>
            <a:r>
              <a:rPr lang="en-US" dirty="0" err="1" smtClean="0">
                <a:solidFill>
                  <a:schemeClr val="tx1"/>
                </a:solidFill>
              </a:rPr>
              <a:t>khách</a:t>
            </a:r>
            <a:r>
              <a:rPr lang="en-US" dirty="0" smtClean="0">
                <a:solidFill>
                  <a:schemeClr val="tx1"/>
                </a:solidFill>
              </a:rPr>
              <a:t> </a:t>
            </a:r>
            <a:r>
              <a:rPr lang="en-US" dirty="0" err="1" smtClean="0">
                <a:solidFill>
                  <a:schemeClr val="tx1"/>
                </a:solidFill>
              </a:rPr>
              <a:t>quan</a:t>
            </a:r>
            <a:r>
              <a:rPr lang="en-US" dirty="0" smtClean="0">
                <a:solidFill>
                  <a:schemeClr val="tx1"/>
                </a:solidFill>
              </a:rPr>
              <a:t>.</a:t>
            </a:r>
            <a:endParaRPr lang="en-US" dirty="0">
              <a:solidFill>
                <a:schemeClr val="tx1"/>
              </a:solidFill>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2247" r="2811"/>
          <a:stretch/>
        </p:blipFill>
        <p:spPr>
          <a:xfrm>
            <a:off x="3092896" y="1484784"/>
            <a:ext cx="5943600" cy="4464496"/>
          </a:xfrm>
          <a:prstGeom prst="rect">
            <a:avLst/>
          </a:prstGeom>
        </p:spPr>
      </p:pic>
    </p:spTree>
    <p:extLst>
      <p:ext uri="{BB962C8B-B14F-4D97-AF65-F5344CB8AC3E}">
        <p14:creationId xmlns:p14="http://schemas.microsoft.com/office/powerpoint/2010/main" val="1887414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4386</Words>
  <Application>Microsoft Office PowerPoint</Application>
  <PresentationFormat>On-screen Show (4:3)</PresentationFormat>
  <Paragraphs>238</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1_Office Theme</vt:lpstr>
      <vt:lpstr>TẬP HUẤN XÂY DỰNG MA TRẬN ĐỀ KIỂM TRA TIN HỌC CẤP TIỂU HỌC</vt:lpstr>
      <vt:lpstr>Nội dung trọng tâm</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II/- Thang phân loại  tư duy Bloom</vt:lpstr>
      <vt:lpstr>II/- Thang phân loại tư duy Bloom</vt:lpstr>
      <vt:lpstr>II/- Thang phân loại tư duy Bloom</vt:lpstr>
      <vt:lpstr>II/- Thang phân loại tư duy Bloom</vt:lpstr>
      <vt:lpstr>II/- Thang phân loại tư duy Bloom</vt:lpstr>
      <vt:lpstr>II/- Thang phân loại tư duy Bloom cải tiến</vt:lpstr>
      <vt:lpstr>II/- Thang phân loại tư duy Bloom cải tiến</vt:lpstr>
      <vt:lpstr>II/- Thang phân loại tư duy Bloom cải tiến</vt:lpstr>
      <vt:lpstr>II/- Thang phân loại tư duy Bloom cải tiến</vt:lpstr>
      <vt:lpstr>III/- Xây dựng cấu trúc ma trận nhận thức</vt:lpstr>
      <vt:lpstr>III/- Xây dựng cấu trúc ma trận nhận thức</vt:lpstr>
      <vt:lpstr>III/- Xây dựng cấu trúc ma trận nhận thức</vt:lpstr>
      <vt:lpstr>Thực hành</vt:lpstr>
      <vt:lpstr>Nhận xét về ma trận nhận thức</vt:lpstr>
      <vt:lpstr>IV/- Xây dựng  ma trận đề</vt:lpstr>
      <vt:lpstr>IV/- Xây dựng ma trận đề từ ma trận nhận thức</vt:lpstr>
      <vt:lpstr>IV/- Xây dựng ma trận đề từ ma trận nhận thức</vt:lpstr>
      <vt:lpstr>IV/- Xây dựng ma trận đề từ ma trận nhận thức</vt:lpstr>
      <vt:lpstr>9 bước xây dựng ma trận đề kiểm tra</vt:lpstr>
      <vt:lpstr>Lưu ý khi xây dựng ma trận đề theo 9 bước</vt:lpstr>
      <vt:lpstr>Lưu ý khi xây dựng ma trận đề theo 9 bước</vt:lpstr>
      <vt:lpstr>Lưu ý khi xây dựng ma trận đề theo 9 bước</vt:lpstr>
      <vt:lpstr>V/- Xây dựng hệ thống  câu hỏi theo ma trận đề</vt:lpstr>
      <vt:lpstr>V/- Xây dựng câu hỏi theo ma trận đề</vt:lpstr>
      <vt:lpstr>V/- Xây dựng câu hỏi theo ma trận đề</vt:lpstr>
      <vt:lpstr>V/- Xây dựng câu hỏi theo ma trận đề</vt:lpstr>
      <vt:lpstr>V/- Xây dựng câu hỏi theo ma trận đề</vt:lpstr>
      <vt:lpstr>VI/- Xây dựng biểu điểm chấm</vt:lpstr>
      <vt:lpstr>VII/- Xem lại và điều chỉnh</vt:lpstr>
      <vt:lpstr>Xin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 Hoang</dc:creator>
  <cp:lastModifiedBy>ThienHoang</cp:lastModifiedBy>
  <cp:revision>31</cp:revision>
  <dcterms:created xsi:type="dcterms:W3CDTF">2015-07-12T13:08:39Z</dcterms:created>
  <dcterms:modified xsi:type="dcterms:W3CDTF">2015-07-13T08:37:02Z</dcterms:modified>
</cp:coreProperties>
</file>